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12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describiría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como...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12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se relacionan con el </a:t>
            </a:r>
            <a:r>
              <a:rPr b="1">
                <a:solidFill>
                  <a:srgbClr val="7030A0"/>
                </a:solidFill>
              </a:rPr>
              <a:t>desarrollo económico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11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zonas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zonas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Los gobiernos de China, Nigeria e India están incentivando activamente a los residentes </a:t>
            </a:r>
            <a:r>
              <a:rPr b="1" sz="2000">
                <a:solidFill>
                  <a:srgbClr val="7030A0"/>
                </a:solidFill>
              </a:rPr>
              <a:t>rurales</a:t>
            </a:r>
            <a:r>
              <a:rPr b="1" sz="2000"/>
              <a:t> a mudarse a zonas </a:t>
            </a:r>
            <a:r>
              <a:rPr b="1" sz="2000">
                <a:solidFill>
                  <a:srgbClr val="7030A0"/>
                </a:solidFill>
              </a:rPr>
              <a:t>urbanas</a:t>
            </a:r>
            <a:r>
              <a:rPr b="1" sz="2000"/>
              <a:t>. ¿Por qué crees que hacen esto?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Tal vez países como China, Nigeria e India están incentivando activamente a los residentes </a:t>
            </a:r>
            <a:r>
              <a:rPr b="1" sz="2000" i="1">
                <a:solidFill>
                  <a:srgbClr val="7030A0"/>
                </a:solidFill>
              </a:rPr>
              <a:t>rurales</a:t>
            </a:r>
            <a:r>
              <a:rPr i="1"/>
              <a:t> a mudarse a zonas </a:t>
            </a:r>
            <a:r>
              <a:rPr b="1" sz="2000" i="1">
                <a:solidFill>
                  <a:srgbClr val="7030A0"/>
                </a:solidFill>
              </a:rPr>
              <a:t>urbanas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1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11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12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Los gobiernos de China, Nigeria e India están incentivando activamente a los residentes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a mudarse a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. ¿Por qué crees que hacen esto?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Tal vez países como China, Nigeria e India están incentivando activamente a los residentes </a:t>
            </a:r>
            <a:r>
              <a:rPr b="1">
                <a:solidFill>
                  <a:srgbClr val="7030A0"/>
                </a:solidFill>
              </a:rPr>
              <a:t>rurales</a:t>
            </a:r>
            <a:r>
              <a:t> a mudarse a zonas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1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1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2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11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
Incluye otras 3-5 palabras de vocabulario en tu párrafo. Puedes incluir los siguientes inicios de oración:​
​</a:t>
            </a:r>
            <a:r>
              <a:rPr i="1"/>
              <a:t>•   Yo describiría una zona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como...
</a:t>
            </a:r>
            <a:r>
              <a:rPr i="1"/>
              <a:t>•   Las zonas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se relacionan con el </a:t>
            </a:r>
            <a:r>
              <a:rPr i="1" b="1">
                <a:solidFill>
                  <a:srgbClr val="7030A0"/>
                </a:solidFill>
              </a:rPr>
              <a:t>desarrollo económico</a:t>
            </a:r>
            <a:r>
              <a:rPr i="1"/>
              <a:t> porque...
</a:t>
            </a:r>
            <a:r>
              <a:rPr i="1"/>
              <a:t>•   Tal vez países como China, Nigeria e India están incentivando activamente a los residentes </a:t>
            </a:r>
            <a:r>
              <a:rPr i="1" b="1">
                <a:solidFill>
                  <a:srgbClr val="7030A0"/>
                </a:solidFill>
              </a:rPr>
              <a:t>rurales</a:t>
            </a:r>
            <a:r>
              <a:rPr i="1"/>
              <a:t> a mudarse a zonas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1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Los gobiernos de China, Nigeria e India están incentivando activamente a los residentes rurales a mudarse a zonas urbanas. ¿Por qué crees que hacen esto?</a:t>
            </a:r>
            <a:r>
              <a:t>
</a:t>
            </a:r>
            <a:r>
              <a:rPr i="1"/>
              <a:t>Tal vez países como China, Nigeria e India están incentivando activamente a los residentes rurales a mudarse a zonas urbanas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1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11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Los gobiernos de China, Nigeria e India están incentivando activamente a los residentes </a:t>
            </a:r>
            <a:r>
              <a:rPr b="1" sz="2800">
                <a:solidFill>
                  <a:srgbClr val="7030A0"/>
                </a:solidFill>
              </a:rPr>
              <a:t>rurales</a:t>
            </a:r>
            <a:r>
              <a:rPr b="1" sz="2800"/>
              <a:t> a mudarse a zonas </a:t>
            </a:r>
            <a:r>
              <a:rPr b="1" sz="2800">
                <a:solidFill>
                  <a:srgbClr val="7030A0"/>
                </a:solidFill>
              </a:rPr>
              <a:t>urbanas</a:t>
            </a:r>
            <a:r>
              <a:rPr b="1" sz="2800"/>
              <a:t>. ¿Por qué crees que hacen esto?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1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11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11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