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1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1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sociedad sea </a:t>
            </a:r>
            <a:r>
              <a:rPr b="1">
                <a:solidFill>
                  <a:srgbClr val="7030A0"/>
                </a:solidFill>
              </a:rPr>
              <a:t>diversa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Que una sociedad sea </a:t>
            </a:r>
            <a:r>
              <a:rPr b="1">
                <a:solidFill>
                  <a:srgbClr val="7030A0"/>
                </a:solidFill>
              </a:rPr>
              <a:t>diversa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maneras en que las sociedades </a:t>
            </a:r>
            <a:r>
              <a:rPr b="1" sz="2000">
                <a:solidFill>
                  <a:srgbClr val="7030A0"/>
                </a:solidFill>
              </a:rPr>
              <a:t>multiculturales</a:t>
            </a:r>
            <a:r>
              <a:rPr b="1" sz="2000"/>
              <a:t> pueden aceptar su </a:t>
            </a:r>
            <a:r>
              <a:rPr b="1" sz="2000">
                <a:solidFill>
                  <a:srgbClr val="7030A0"/>
                </a:solidFill>
              </a:rPr>
              <a:t>diversidad</a:t>
            </a:r>
            <a:r>
              <a:rPr b="1" sz="2000"/>
              <a:t> y al mismo tiempo mantener la unidad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manera en que las sociedades </a:t>
            </a:r>
            <a:r>
              <a:rPr b="1" sz="2000" i="1">
                <a:solidFill>
                  <a:srgbClr val="7030A0"/>
                </a:solidFill>
              </a:rPr>
              <a:t>multiculturales</a:t>
            </a:r>
            <a:r>
              <a:rPr i="1"/>
              <a:t> pueden aceptar su </a:t>
            </a:r>
            <a:r>
              <a:rPr b="1" sz="2000" i="1">
                <a:solidFill>
                  <a:srgbClr val="7030A0"/>
                </a:solidFill>
              </a:rPr>
              <a:t>diversidad</a:t>
            </a:r>
            <a:r>
              <a:rPr i="1"/>
              <a:t> y al mismo tiempo mantener la unidad nacional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1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maneras en que las sociedades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pueden aceptar su </a:t>
            </a:r>
            <a:r>
              <a:rPr b="1">
                <a:solidFill>
                  <a:srgbClr val="7030A0"/>
                </a:solidFill>
              </a:rPr>
              <a:t>diversidad</a:t>
            </a:r>
            <a:r>
              <a:t> y al mismo tiempo mantener la unidad nacional?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manera en que las sociedades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pueden aceptar su </a:t>
            </a:r>
            <a:r>
              <a:rPr b="1">
                <a:solidFill>
                  <a:srgbClr val="7030A0"/>
                </a:solidFill>
              </a:rPr>
              <a:t>diversidad</a:t>
            </a:r>
            <a:r>
              <a:t> y al mismo tiempo mantener la unidad nacional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multiculturalismo/multicultural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multiculturalismo/multicultural.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WGe08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multiculturalismo/multicultural...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inmigración</a:t>
            </a:r>
            <a:r>
              <a:rPr i="1"/>
              <a:t> porque...
</a:t>
            </a:r>
            <a:r>
              <a:rPr i="1"/>
              <a:t>•   Una manera en que las sociedades </a:t>
            </a:r>
            <a:r>
              <a:rPr i="1" b="1">
                <a:solidFill>
                  <a:srgbClr val="7030A0"/>
                </a:solidFill>
              </a:rPr>
              <a:t>multiculturales</a:t>
            </a:r>
            <a:r>
              <a:rPr i="1"/>
              <a:t> pueden aceptar su </a:t>
            </a:r>
            <a:r>
              <a:rPr i="1" b="1">
                <a:solidFill>
                  <a:srgbClr val="7030A0"/>
                </a:solidFill>
              </a:rPr>
              <a:t>diversidad</a:t>
            </a:r>
            <a:r>
              <a:rPr i="1"/>
              <a:t> y al mismo tiempo mantener la unidad nacional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1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multiculturalismo/multicultural.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maneras en que las sociedades multiculturales pueden aceptar su diversidad y al mismo tiempo mantener la unidad nacional?</a:t>
            </a:r>
            <a:r>
              <a:t>
</a:t>
            </a:r>
            <a:r>
              <a:rPr i="1"/>
              <a:t>Una manera en que las sociedades multiculturales pueden aceptar su diversidad y al mismo tiempo mantener la unidad nacional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maneras en que las sociedades </a:t>
            </a:r>
            <a:r>
              <a:rPr b="1" sz="2800">
                <a:solidFill>
                  <a:srgbClr val="7030A0"/>
                </a:solidFill>
              </a:rPr>
              <a:t>multiculturales</a:t>
            </a:r>
            <a:r>
              <a:rPr b="1" sz="2800"/>
              <a:t> pueden aceptar su </a:t>
            </a:r>
            <a:r>
              <a:rPr b="1" sz="2800">
                <a:solidFill>
                  <a:srgbClr val="7030A0"/>
                </a:solidFill>
              </a:rPr>
              <a:t>diversidad</a:t>
            </a:r>
            <a:r>
              <a:rPr b="1" sz="2800"/>
              <a:t> y al mismo tiempo mantener la unidad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