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96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3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creencias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creencias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33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96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 diferente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manera en que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es diferente del </a:t>
            </a:r>
            <a:r>
              <a:rPr b="1">
                <a:solidFill>
                  <a:srgbClr val="7030A0"/>
                </a:solidFill>
              </a:rPr>
              <a:t>hinduismo</a:t>
            </a:r>
            <a:r>
              <a:t> es...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87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difusión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difusión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la práctica de mantener el </a:t>
            </a:r>
            <a:r>
              <a:rPr b="1" sz="2000">
                <a:solidFill>
                  <a:srgbClr val="7030A0"/>
                </a:solidFill>
              </a:rPr>
              <a:t>judaísmo</a:t>
            </a:r>
            <a:r>
              <a:rPr b="1" sz="2000"/>
              <a:t> dentro de una sola etnia impacta la cohesión del grupo y la capacidad de la religión para </a:t>
            </a:r>
            <a:r>
              <a:rPr b="1" sz="2000">
                <a:solidFill>
                  <a:srgbClr val="7030A0"/>
                </a:solidFill>
              </a:rPr>
              <a:t>difundirse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manera en que creo que mantener el </a:t>
            </a:r>
            <a:r>
              <a:rPr b="1" sz="2000" i="1">
                <a:solidFill>
                  <a:srgbClr val="7030A0"/>
                </a:solidFill>
              </a:rPr>
              <a:t>judaísmo</a:t>
            </a:r>
            <a:r>
              <a:rPr i="1"/>
              <a:t> dentro de una sola etnia impacta la cohesión del grupo y su capacidad para </a:t>
            </a:r>
            <a:r>
              <a:rPr b="1" sz="2000" i="1">
                <a:solidFill>
                  <a:srgbClr val="7030A0"/>
                </a:solidFill>
              </a:rPr>
              <a:t>difundirse</a:t>
            </a:r>
            <a:r>
              <a:rPr i="1"/>
              <a:t> es...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96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 práctica de mantener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dentro de una sola etnia impacta la cohesión del grupo y la capacidad de la religión para </a:t>
            </a:r>
            <a:r>
              <a:rPr b="1">
                <a:solidFill>
                  <a:srgbClr val="7030A0"/>
                </a:solidFill>
              </a:rPr>
              <a:t>difundirse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manera en que creo que mantener el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dentro de una sola etnia impacta la cohesión del grupo y su capacidad para </a:t>
            </a:r>
            <a:r>
              <a:rPr b="1">
                <a:solidFill>
                  <a:srgbClr val="7030A0"/>
                </a:solidFill>
              </a:rPr>
              <a:t>difundirse</a:t>
            </a:r>
            <a:r>
              <a:t>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Judaísmo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Judaísmo.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96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3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87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Judaísmo...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Judaísmo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es...
</a:t>
            </a:r>
            <a:r>
              <a:rPr i="1"/>
              <a:t>•   Una manera en que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es diferente del </a:t>
            </a:r>
            <a:r>
              <a:rPr i="1" b="1">
                <a:solidFill>
                  <a:srgbClr val="7030A0"/>
                </a:solidFill>
              </a:rPr>
              <a:t>hinduismo</a:t>
            </a:r>
            <a:r>
              <a:rPr i="1"/>
              <a:t> es... porque...
</a:t>
            </a:r>
            <a:r>
              <a:rPr i="1"/>
              <a:t>•   Una manera en que creo que mantener el </a:t>
            </a:r>
            <a:r>
              <a:rPr i="1" b="1">
                <a:solidFill>
                  <a:srgbClr val="7030A0"/>
                </a:solidFill>
              </a:rPr>
              <a:t>judaísmo</a:t>
            </a:r>
            <a:r>
              <a:rPr i="1"/>
              <a:t> dentro de una sola etnia impacta la cohesión del grupo y su capacidad para </a:t>
            </a:r>
            <a:r>
              <a:rPr i="1" b="1">
                <a:solidFill>
                  <a:srgbClr val="7030A0"/>
                </a:solidFill>
              </a:rPr>
              <a:t>difundirse</a:t>
            </a:r>
            <a:r>
              <a:rPr i="1"/>
              <a:t> es...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9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Judaísmo.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la práctica de mantener el judaísmo dentro de una sola etnia impacta la cohesión del grupo y la capacidad de la religión para difundirse?</a:t>
            </a:r>
            <a:r>
              <a:t>
</a:t>
            </a:r>
            <a:r>
              <a:rPr i="1"/>
              <a:t>Una manera en que creo que mantener el judaísmo dentro de una sola etnia impacta la cohesión del grupo y su capacidad para difundirse es...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la práctica de mantener el </a:t>
            </a:r>
            <a:r>
              <a:rPr b="1" sz="2800">
                <a:solidFill>
                  <a:srgbClr val="7030A0"/>
                </a:solidFill>
              </a:rPr>
              <a:t>judaísmo</a:t>
            </a:r>
            <a:r>
              <a:rPr b="1" sz="2800"/>
              <a:t> dentro de una sola etnia impacta la cohesión del grupo y la capacidad de la religión para </a:t>
            </a:r>
            <a:r>
              <a:rPr b="1" sz="2800">
                <a:solidFill>
                  <a:srgbClr val="7030A0"/>
                </a:solidFill>
              </a:rPr>
              <a:t>difundirse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96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33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87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9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3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8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