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6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están relacionadas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</a:t>
            </a:r>
            <a:r>
              <a:rPr b="1" sz="2000">
                <a:solidFill>
                  <a:srgbClr val="7030A0"/>
                </a:solidFill>
              </a:rPr>
              <a:t>fuerza tectónica</a:t>
            </a:r>
            <a:r>
              <a:rPr b="1" sz="2000"/>
              <a:t> crees que representa el mayor desafío para los asentamientos humanos?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divergencia/convergencia/_x000D_
subducción es la </a:t>
            </a:r>
            <a:r>
              <a:rPr b="1" sz="2000" i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</a:t>
            </a:r>
            <a:r>
              <a:rPr b="1">
                <a:solidFill>
                  <a:srgbClr val="7030A0"/>
                </a:solidFill>
              </a:rPr>
              <a:t>fuerza tectónica</a:t>
            </a:r>
            <a:r>
              <a:t> crees que representa el mayor desafío para los asentamientos humanos?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divergencia/convergencia/_x000D_
subducción es la </a:t>
            </a:r>
            <a:r>
              <a:rPr b="1">
                <a:solidFill>
                  <a:srgbClr val="7030A0"/>
                </a:solidFill>
              </a:rPr>
              <a:t>fuerza tectónica</a:t>
            </a:r>
            <a:r>
              <a:t> que representa el mayor desafío para los asentamientos humanos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fuerzas tectónicas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fuerzas tectónicas.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fuerzas tectónicas...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fuerzas tectónicas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fuerzas tectónicas</a:t>
            </a:r>
            <a:r>
              <a:rPr i="1"/>
              <a:t> están relacionadas con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porque...
</a:t>
            </a:r>
            <a:r>
              <a:rPr i="1"/>
              <a:t>•   La divergencia/convergencia/_x000D_
subducción es la </a:t>
            </a:r>
            <a:r>
              <a:rPr i="1" b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6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fuerzas tectónicas.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fuerza tectónica crees que representa el mayor desafío para los asentamientos humanos? ¿Por qué?</a:t>
            </a:r>
            <a:r>
              <a:t>
</a:t>
            </a:r>
            <a:r>
              <a:rPr i="1"/>
              <a:t>La divergencia/convergencia/_x000D_
subducción es la fuerza tectónica que representa el mayor desafío para los asentamientos humanos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</a:t>
            </a:r>
            <a:r>
              <a:rPr b="1" sz="2800">
                <a:solidFill>
                  <a:srgbClr val="7030A0"/>
                </a:solidFill>
              </a:rPr>
              <a:t>fuerza tectónica</a:t>
            </a:r>
            <a:r>
              <a:rPr b="1" sz="2800"/>
              <a:t> crees que representa el mayor desafío para los asentamientos humanos?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6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