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6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tsunamis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tsunamis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6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5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tsunamis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 se relaciona con los </a:t>
            </a:r>
            <a:r>
              <a:rPr b="1">
                <a:solidFill>
                  <a:srgbClr val="7030A0"/>
                </a:solidFill>
              </a:rPr>
              <a:t>tsunamis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las grandes ciudades a lo largo del </a:t>
            </a:r>
            <a:r>
              <a:rPr b="1" sz="2000">
                <a:solidFill>
                  <a:srgbClr val="7030A0"/>
                </a:solidFill>
              </a:rPr>
              <a:t>Cinturón de Fuego del Pacífico</a:t>
            </a:r>
            <a:r>
              <a:rPr b="1" sz="2000"/>
              <a:t> se adaptan a los peligros de su actividad sísmica?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grandes ciudades a lo largo del </a:t>
            </a:r>
            <a:r>
              <a:rPr b="1" sz="2000" i="1">
                <a:solidFill>
                  <a:srgbClr val="7030A0"/>
                </a:solidFill>
              </a:rPr>
              <a:t>Cinturón de Fuego del Pacífico</a:t>
            </a:r>
            <a:r>
              <a:rPr i="1"/>
              <a:t> se adaptan a los peligros de su actividad sísmica al...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5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6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5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las grandes ciudades a lo largo del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 se adaptan a los peligros de su actividad sísmica?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grandes ciudades a lo largo del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 se adaptan a los peligros de su actividad sísmica al...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Cinturón de Fuego del Pacífico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Cinturón de Fuego del Pacífico.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5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5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6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Cinturón de Fuego del Pacífico...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Cinturón de Fuego del Pacífico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Cinturón de Fuego del Pacífico</a:t>
            </a:r>
            <a:r>
              <a:rPr i="1"/>
              <a:t> se relaciona con los </a:t>
            </a:r>
            <a:r>
              <a:rPr i="1" b="1">
                <a:solidFill>
                  <a:srgbClr val="7030A0"/>
                </a:solidFill>
              </a:rPr>
              <a:t>tsunamis</a:t>
            </a:r>
            <a:r>
              <a:rPr i="1"/>
              <a:t> porque...
</a:t>
            </a:r>
            <a:r>
              <a:rPr i="1"/>
              <a:t>•   Creo que las grandes ciudades a lo largo del </a:t>
            </a:r>
            <a:r>
              <a:rPr i="1" b="1">
                <a:solidFill>
                  <a:srgbClr val="7030A0"/>
                </a:solidFill>
              </a:rPr>
              <a:t>Cinturón de Fuego del Pacífico</a:t>
            </a:r>
            <a:r>
              <a:rPr i="1"/>
              <a:t> se adaptan a los peligros de su actividad sísmica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5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Cinturón de Fuego del Pacífico.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las grandes ciudades a lo largo del Cinturón de Fuego del Pacífico se adaptan a los peligros de su actividad sísmica?</a:t>
            </a:r>
            <a:r>
              <a:t>
</a:t>
            </a:r>
            <a:r>
              <a:rPr i="1"/>
              <a:t>Creo que las grandes ciudades a lo largo del Cinturón de Fuego del Pacífico se adaptan a los peligros de su actividad sísmica al...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5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6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las grandes ciudades a lo largo del </a:t>
            </a:r>
            <a:r>
              <a:rPr b="1" sz="2800">
                <a:solidFill>
                  <a:srgbClr val="7030A0"/>
                </a:solidFill>
              </a:rPr>
              <a:t>Cinturón de Fuego del Pacífico</a:t>
            </a:r>
            <a:r>
              <a:rPr b="1" sz="2800"/>
              <a:t> se adaptan a los peligros de su actividad sísmica?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5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6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5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