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2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WGe047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las </a:t>
            </a:r>
            <a:r>
              <a:rPr b="1">
                <a:solidFill>
                  <a:srgbClr val="7030A0"/>
                </a:solidFill>
              </a:rPr>
              <a:t>corrientes oceánicas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corrientes oceánicas</a:t>
            </a:r>
            <a:r>
              <a:t> son...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WGe026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describirías el impacto de cada uno de los siguientes </a:t>
            </a:r>
            <a:r>
              <a:rPr b="1">
                <a:solidFill>
                  <a:srgbClr val="7030A0"/>
                </a:solidFill>
              </a:rPr>
              <a:t>factores del clima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_______ es un </a:t>
            </a:r>
            <a:r>
              <a:rPr b="1">
                <a:solidFill>
                  <a:srgbClr val="7030A0"/>
                </a:solidFill>
              </a:rPr>
              <a:t>factor</a:t>
            </a:r>
            <a:r>
              <a:t> que impacta el clima porque...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WGe026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WGe047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relacionan las </a:t>
            </a:r>
            <a:r>
              <a:rPr b="1">
                <a:solidFill>
                  <a:srgbClr val="7030A0"/>
                </a:solidFill>
              </a:rPr>
              <a:t>corrientes oceánicas</a:t>
            </a:r>
            <a:r>
              <a:t> con la hidrosfera?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corrientes oceánicas</a:t>
            </a:r>
            <a:r>
              <a:t> están relacionadas con la hidrosfera porque...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WGe011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el 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clima</a:t>
            </a:r>
            <a:r>
              <a:t> es...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crees que el aumento de las temperaturas oceánicas impactará las </a:t>
            </a:r>
            <a:r>
              <a:rPr b="1" sz="2000">
                <a:solidFill>
                  <a:srgbClr val="7030A0"/>
                </a:solidFill>
              </a:rPr>
              <a:t>corrientes oceánicas</a:t>
            </a:r>
            <a:r>
              <a:rPr b="1" sz="2000"/>
              <a:t> y los </a:t>
            </a:r>
            <a:r>
              <a:rPr b="1" sz="2000">
                <a:solidFill>
                  <a:srgbClr val="7030A0"/>
                </a:solidFill>
              </a:rPr>
              <a:t>climas</a:t>
            </a:r>
            <a:r>
              <a:rPr b="1" sz="2000"/>
              <a:t> de la Tierra?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Un posible efecto del aumento de las temperaturas oceánicas en las </a:t>
            </a:r>
            <a:r>
              <a:rPr b="1" sz="2000" i="1">
                <a:solidFill>
                  <a:srgbClr val="7030A0"/>
                </a:solidFill>
              </a:rPr>
              <a:t>corrientes oceánicas</a:t>
            </a:r>
            <a:r>
              <a:rPr i="1"/>
              <a:t> y los </a:t>
            </a:r>
            <a:r>
              <a:rPr b="1" sz="2000" i="1">
                <a:solidFill>
                  <a:srgbClr val="7030A0"/>
                </a:solidFill>
              </a:rPr>
              <a:t>climas</a:t>
            </a:r>
            <a:r>
              <a:rPr i="1"/>
              <a:t> de la Tierra es...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WGe04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ocWGe02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ocWGe011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WGe047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crees que el aumento de las temperaturas oceánicas impactará las </a:t>
            </a:r>
            <a:r>
              <a:rPr b="1">
                <a:solidFill>
                  <a:srgbClr val="7030A0"/>
                </a:solidFill>
              </a:rPr>
              <a:t>corrientes oceánicas</a:t>
            </a:r>
            <a:r>
              <a:t> y los </a:t>
            </a:r>
            <a:r>
              <a:rPr b="1">
                <a:solidFill>
                  <a:srgbClr val="7030A0"/>
                </a:solidFill>
              </a:rPr>
              <a:t>climas</a:t>
            </a:r>
            <a:r>
              <a:t> de la Tierra?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posible efecto del aumento de las temperaturas oceánicas en las </a:t>
            </a:r>
            <a:r>
              <a:rPr b="1">
                <a:solidFill>
                  <a:srgbClr val="7030A0"/>
                </a:solidFill>
              </a:rPr>
              <a:t>corrientes oceánicas</a:t>
            </a:r>
            <a:r>
              <a:t> y los </a:t>
            </a:r>
            <a:r>
              <a:rPr b="1">
                <a:solidFill>
                  <a:srgbClr val="7030A0"/>
                </a:solidFill>
              </a:rPr>
              <a:t>climas</a:t>
            </a:r>
            <a:r>
              <a:t> de la Tierra es...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4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corrientes oceánicas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corrientes oceánicas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4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corrientes oceánicas.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47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WGe047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WGe047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4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corrientes oceánicas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WGe026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ocWGe011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4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corrientes oceánicas...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corrientes oceánicas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4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4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corrientes oceánicas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Las </a:t>
            </a:r>
            <a:r>
              <a:rPr i="1" b="1">
                <a:solidFill>
                  <a:srgbClr val="7030A0"/>
                </a:solidFill>
              </a:rPr>
              <a:t>corrientes oceánicas</a:t>
            </a:r>
            <a:r>
              <a:rPr i="1"/>
              <a:t> son...
</a:t>
            </a:r>
            <a:r>
              <a:rPr i="1"/>
              <a:t>•   Las </a:t>
            </a:r>
            <a:r>
              <a:rPr i="1" b="1">
                <a:solidFill>
                  <a:srgbClr val="7030A0"/>
                </a:solidFill>
              </a:rPr>
              <a:t>corrientes oceánicas</a:t>
            </a:r>
            <a:r>
              <a:rPr i="1"/>
              <a:t> están relacionadas con la hidrosfera porque...
</a:t>
            </a:r>
            <a:r>
              <a:rPr i="1"/>
              <a:t>•   Un posible efecto del aumento de las temperaturas oceánicas en las </a:t>
            </a:r>
            <a:r>
              <a:rPr i="1" b="1">
                <a:solidFill>
                  <a:srgbClr val="7030A0"/>
                </a:solidFill>
              </a:rPr>
              <a:t>corrientes oceánicas</a:t>
            </a:r>
            <a:r>
              <a:rPr i="1"/>
              <a:t> y los </a:t>
            </a:r>
            <a:r>
              <a:rPr i="1" b="1">
                <a:solidFill>
                  <a:srgbClr val="7030A0"/>
                </a:solidFill>
              </a:rPr>
              <a:t>climas</a:t>
            </a:r>
            <a:r>
              <a:rPr i="1"/>
              <a:t> de la Tierra es...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WGe047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corrientes oceánicas.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crees que el aumento de las temperaturas oceánicas impactará las corrientes oceánicas y los climas de la Tierra?</a:t>
            </a:r>
            <a:r>
              <a:t>
</a:t>
            </a:r>
            <a:r>
              <a:rPr i="1"/>
              <a:t>Un posible efecto del aumento de las temperaturas oceánicas en las corrientes oceánicas y los climas de la Tierra es...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ocWGe04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ocWGe02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ocWGe011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crees que el aumento de las temperaturas oceánicas impactará las </a:t>
            </a:r>
            <a:r>
              <a:rPr b="1" sz="2800">
                <a:solidFill>
                  <a:srgbClr val="7030A0"/>
                </a:solidFill>
              </a:rPr>
              <a:t>corrientes oceánicas</a:t>
            </a:r>
            <a:r>
              <a:rPr b="1" sz="2800"/>
              <a:t> y los </a:t>
            </a:r>
            <a:r>
              <a:rPr b="1" sz="2800">
                <a:solidFill>
                  <a:srgbClr val="7030A0"/>
                </a:solidFill>
              </a:rPr>
              <a:t>climas</a:t>
            </a:r>
            <a:r>
              <a:rPr b="1" sz="2800"/>
              <a:t> de la Tierra?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WGe04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ocWGe02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ocWGe011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4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2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WGe01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