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archipiélago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archipiélago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3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archipiélagos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se relacionan con los </a:t>
            </a:r>
            <a:r>
              <a:rPr b="1">
                <a:solidFill>
                  <a:srgbClr val="7030A0"/>
                </a:solidFill>
              </a:rPr>
              <a:t>archipiélagos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gobiernos en </a:t>
            </a:r>
            <a:r>
              <a:rPr b="1" sz="2000">
                <a:solidFill>
                  <a:srgbClr val="7030A0"/>
                </a:solidFill>
              </a:rPr>
              <a:t>islas</a:t>
            </a:r>
            <a:r>
              <a:rPr b="1" sz="2000"/>
              <a:t> se adaptarán al aumento del nivel del mar?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gobiernos en </a:t>
            </a:r>
            <a:r>
              <a:rPr b="1" sz="2000" i="1">
                <a:solidFill>
                  <a:srgbClr val="7030A0"/>
                </a:solidFill>
              </a:rPr>
              <a:t>islas</a:t>
            </a:r>
            <a:r>
              <a:rPr i="1"/>
              <a:t> se adaptarán al aumento del nivel del mar mediante...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gobiernos en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se adaptarán al aumento del nivel del mar?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gobiernos en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se adaptarán al aumento del nivel del mar mediante...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isla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isla.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isla...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islas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islas</a:t>
            </a:r>
            <a:r>
              <a:rPr i="1"/>
              <a:t> se relacionan con los </a:t>
            </a:r>
            <a:r>
              <a:rPr i="1" b="1">
                <a:solidFill>
                  <a:srgbClr val="7030A0"/>
                </a:solidFill>
              </a:rPr>
              <a:t>archipiélagos</a:t>
            </a:r>
            <a:r>
              <a:rPr i="1"/>
              <a:t> porque...
</a:t>
            </a:r>
            <a:r>
              <a:rPr i="1"/>
              <a:t>•   Yo creo que los gobiernos en </a:t>
            </a:r>
            <a:r>
              <a:rPr i="1" b="1">
                <a:solidFill>
                  <a:srgbClr val="7030A0"/>
                </a:solidFill>
              </a:rPr>
              <a:t>islas</a:t>
            </a:r>
            <a:r>
              <a:rPr i="1"/>
              <a:t> se adaptarán al aumento del nivel del mar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isla.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los gobiernos en islas se adaptarán al aumento del nivel del mar?</a:t>
            </a:r>
            <a:r>
              <a:t>
</a:t>
            </a:r>
            <a:r>
              <a:rPr i="1"/>
              <a:t>Yo creo que los gobiernos en islas se adaptarán al aumento del nivel del mar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gobiernos en </a:t>
            </a:r>
            <a:r>
              <a:rPr b="1" sz="2800">
                <a:solidFill>
                  <a:srgbClr val="7030A0"/>
                </a:solidFill>
              </a:rPr>
              <a:t>islas</a:t>
            </a:r>
            <a:r>
              <a:rPr b="1" sz="2800"/>
              <a:t> se adaptarán al aumento del nivel del mar?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