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8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con las barreras montañosas?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están relacionadas con las barreras montañosas porque...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densidad de población</a:t>
            </a:r>
            <a:r>
              <a:t> de una zona?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densidad de población</a:t>
            </a:r>
            <a:r>
              <a:t> de una zona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</a:t>
            </a:r>
            <a:r>
              <a:rPr b="1" sz="2000">
                <a:solidFill>
                  <a:srgbClr val="7030A0"/>
                </a:solidFill>
              </a:rPr>
              <a:t>Montañas del Himalaya</a:t>
            </a:r>
            <a:r>
              <a:rPr b="1" sz="2000"/>
              <a:t> impactan la densidad de </a:t>
            </a:r>
            <a:r>
              <a:rPr b="1" sz="2000">
                <a:solidFill>
                  <a:srgbClr val="7030A0"/>
                </a:solidFill>
              </a:rPr>
              <a:t>población</a:t>
            </a:r>
            <a:r>
              <a:rPr b="1" sz="2000"/>
              <a:t> en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Montañas del Himalaya</a:t>
            </a:r>
            <a:r>
              <a:rPr i="1"/>
              <a:t> impactan la densidad de </a:t>
            </a:r>
            <a:r>
              <a:rPr b="1" sz="2000" i="1">
                <a:solidFill>
                  <a:srgbClr val="7030A0"/>
                </a:solidFill>
              </a:rPr>
              <a:t>población</a:t>
            </a:r>
            <a:r>
              <a:rPr i="1"/>
              <a:t> en Asia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impactan la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Asia?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impactan la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Asia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Montañas del Himalaya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Montañas del Himalaya.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5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Montañas del Himalaya...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están relacionadas con las barreras montañosas porque...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impactan la densidad de </a:t>
            </a:r>
            <a:r>
              <a:rPr i="1" b="1">
                <a:solidFill>
                  <a:srgbClr val="7030A0"/>
                </a:solidFill>
              </a:rPr>
              <a:t>población</a:t>
            </a:r>
            <a:r>
              <a:rPr i="1"/>
              <a:t> en Asia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Montañas del Himalaya.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las Montañas del Himalaya impactan la densidad de población en Asia?</a:t>
            </a:r>
            <a:r>
              <a:t>
</a:t>
            </a:r>
            <a:r>
              <a:rPr i="1"/>
              <a:t>Creo que las Montañas del Himalaya impactan la densidad de población en Asia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</a:t>
            </a:r>
            <a:r>
              <a:rPr b="1" sz="2800">
                <a:solidFill>
                  <a:srgbClr val="7030A0"/>
                </a:solidFill>
              </a:rPr>
              <a:t>Montañas del Himalaya</a:t>
            </a:r>
            <a:r>
              <a:rPr b="1" sz="2800"/>
              <a:t> impactan la densidad de </a:t>
            </a:r>
            <a:r>
              <a:rPr b="1" sz="2800">
                <a:solidFill>
                  <a:srgbClr val="7030A0"/>
                </a:solidFill>
              </a:rPr>
              <a:t>población</a:t>
            </a:r>
            <a:r>
              <a:rPr b="1" sz="2800"/>
              <a:t> en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