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1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deriva continental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deriva continental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1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3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deriva continental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se relaciona con la </a:t>
            </a:r>
            <a:r>
              <a:rPr b="1">
                <a:solidFill>
                  <a:srgbClr val="7030A0"/>
                </a:solidFill>
              </a:rPr>
              <a:t>deriva continental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crees que sucederá con el </a:t>
            </a:r>
            <a:r>
              <a:rPr b="1" sz="2000">
                <a:solidFill>
                  <a:srgbClr val="7030A0"/>
                </a:solidFill>
              </a:rPr>
              <a:t>Gran Valle del Rift</a:t>
            </a:r>
            <a:r>
              <a:rPr b="1" sz="2000"/>
              <a:t> en 50 millones de años si la placa somalí continúa divergiendo de la placa nubia?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predigo que en 50 millones de años el </a:t>
            </a:r>
            <a:r>
              <a:rPr b="1" sz="2000" i="1">
                <a:solidFill>
                  <a:srgbClr val="7030A0"/>
                </a:solidFill>
              </a:rPr>
              <a:t>Gran Valle del Rift</a:t>
            </a:r>
            <a:r>
              <a:rPr i="1"/>
              <a:t>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1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crees que sucederá con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en 50 millones de años si la placa somalí continúa divergiendo de la placa nubia?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predigo que en 50 millones de años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Gran Valle del Rift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Gran Valle del Rift.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1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Gran Valle del Rift...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Gran Valle del Rift</a:t>
            </a:r>
            <a:r>
              <a:rPr i="1"/>
              <a:t> es...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Gran Valle del Rift</a:t>
            </a:r>
            <a:r>
              <a:rPr i="1"/>
              <a:t> se relaciona con la </a:t>
            </a:r>
            <a:r>
              <a:rPr i="1" b="1">
                <a:solidFill>
                  <a:srgbClr val="7030A0"/>
                </a:solidFill>
              </a:rPr>
              <a:t>deriva continental</a:t>
            </a:r>
            <a:r>
              <a:rPr i="1"/>
              <a:t> porque...
</a:t>
            </a:r>
            <a:r>
              <a:rPr i="1"/>
              <a:t>•   Yo predigo que en 50 millones de años el </a:t>
            </a:r>
            <a:r>
              <a:rPr i="1" b="1">
                <a:solidFill>
                  <a:srgbClr val="7030A0"/>
                </a:solidFill>
              </a:rPr>
              <a:t>Gran Valle del Rift</a:t>
            </a:r>
            <a:r>
              <a:rPr i="1"/>
              <a:t>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Gran Valle del Rift.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crees que sucederá con el Gran Valle del Rift en 50 millones de años si la placa somalí continúa divergiendo de la placa nubia?</a:t>
            </a:r>
            <a:r>
              <a:t>
</a:t>
            </a:r>
            <a:r>
              <a:rPr i="1"/>
              <a:t>Yo predigo que en 50 millones de años el Gran Valle del Rift...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WGe01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crees que sucederá con el </a:t>
            </a:r>
            <a:r>
              <a:rPr b="1" sz="2800">
                <a:solidFill>
                  <a:srgbClr val="7030A0"/>
                </a:solidFill>
              </a:rPr>
              <a:t>Gran Valle del Rift</a:t>
            </a:r>
            <a:r>
              <a:rPr b="1" sz="2800"/>
              <a:t> en 50 millones de años si la placa somalí continúa divergiendo de la placa nubia?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1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3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