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factor crees que contribuye más a la baja densidad de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en las </a:t>
            </a:r>
            <a:r>
              <a:rPr b="1" sz="2000">
                <a:solidFill>
                  <a:srgbClr val="7030A0"/>
                </a:solidFill>
              </a:rPr>
              <a:t>Grandes Llanuras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factor que contribuye más a la baja densidad de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en las </a:t>
            </a:r>
            <a:r>
              <a:rPr b="1" sz="2000" i="1">
                <a:solidFill>
                  <a:srgbClr val="7030A0"/>
                </a:solidFill>
              </a:rPr>
              <a:t>Grandes Llanuras</a:t>
            </a:r>
            <a:r>
              <a:rPr i="1"/>
              <a:t>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factor crees que contribuye más a la baja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factor que contribuye más a la baja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Grandes Llanuras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Grandes Llanuras.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Grandes Llanuras...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están relacionadas con las </a:t>
            </a:r>
            <a:r>
              <a:rPr i="1" b="1">
                <a:solidFill>
                  <a:srgbClr val="7030A0"/>
                </a:solidFill>
              </a:rPr>
              <a:t>Estepas Euroasiáticas</a:t>
            </a:r>
            <a:r>
              <a:rPr i="1"/>
              <a:t> porque...
</a:t>
            </a:r>
            <a:r>
              <a:rPr i="1"/>
              <a:t>•   Creo que el factor que contribuye más a la baja densidad de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en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Grandes Llanuras.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factor crees que contribuye más a la baja densidad de población en las Grandes Llanuras? ¿Por qué?</a:t>
            </a:r>
            <a:r>
              <a:t>
</a:t>
            </a:r>
            <a:r>
              <a:rPr i="1"/>
              <a:t>Creo que el factor que contribuye más a la baja densidad de población en las Grandes Llanuras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factor crees que contribuye más a la baja densidad de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en las </a:t>
            </a:r>
            <a:r>
              <a:rPr b="1" sz="2800">
                <a:solidFill>
                  <a:srgbClr val="7030A0"/>
                </a:solidFill>
              </a:rPr>
              <a:t>Grandes Llanuras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