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5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describirías el </a:t>
            </a:r>
            <a:r>
              <a:rPr b="1">
                <a:solidFill>
                  <a:srgbClr val="7030A0"/>
                </a:solidFill>
              </a:rPr>
              <a:t>Sintoísmo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Describiría el </a:t>
            </a:r>
            <a:r>
              <a:rPr b="1">
                <a:solidFill>
                  <a:srgbClr val="7030A0"/>
                </a:solidFill>
              </a:rPr>
              <a:t>Sintoísmo</a:t>
            </a:r>
            <a:r>
              <a:t> como...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5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0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diferencia el </a:t>
            </a:r>
            <a:r>
              <a:rPr b="1">
                <a:solidFill>
                  <a:srgbClr val="7030A0"/>
                </a:solidFill>
              </a:rPr>
              <a:t>Budismo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Sintoísmo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Budismo</a:t>
            </a:r>
            <a:r>
              <a:t> se diferencia del </a:t>
            </a:r>
            <a:r>
              <a:rPr b="1">
                <a:solidFill>
                  <a:srgbClr val="7030A0"/>
                </a:solidFill>
              </a:rPr>
              <a:t>Sintoísmo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los </a:t>
            </a:r>
            <a:r>
              <a:rPr b="1" sz="2000">
                <a:solidFill>
                  <a:srgbClr val="7030A0"/>
                </a:solidFill>
              </a:rPr>
              <a:t>Budistas</a:t>
            </a:r>
            <a:r>
              <a:rPr b="1" sz="2000"/>
              <a:t> suelen oponerse a la violencia?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los </a:t>
            </a:r>
            <a:r>
              <a:rPr b="1" sz="2000" i="1">
                <a:solidFill>
                  <a:srgbClr val="7030A0"/>
                </a:solidFill>
              </a:rPr>
              <a:t>Budistas</a:t>
            </a:r>
            <a:r>
              <a:rPr i="1"/>
              <a:t> suelen oponerse a la violencia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0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5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0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los </a:t>
            </a:r>
            <a:r>
              <a:rPr b="1">
                <a:solidFill>
                  <a:srgbClr val="7030A0"/>
                </a:solidFill>
              </a:rPr>
              <a:t>Budistas</a:t>
            </a:r>
            <a:r>
              <a:t> suelen oponerse a la violencia?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los </a:t>
            </a:r>
            <a:r>
              <a:rPr b="1">
                <a:solidFill>
                  <a:srgbClr val="7030A0"/>
                </a:solidFill>
              </a:rPr>
              <a:t>Budistas</a:t>
            </a:r>
            <a:r>
              <a:t> suelen oponerse a la violencia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Budismo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Budismo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Budismo.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0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0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0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0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Budismo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5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Budismo...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Budismo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Budismo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creencias del </a:t>
            </a:r>
            <a:r>
              <a:rPr i="1" b="1">
                <a:solidFill>
                  <a:srgbClr val="7030A0"/>
                </a:solidFill>
              </a:rPr>
              <a:t>Budismo</a:t>
            </a:r>
            <a:r>
              <a:rPr i="1"/>
              <a:t> son…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Budismo</a:t>
            </a:r>
            <a:r>
              <a:rPr i="1"/>
              <a:t> se diferencia del </a:t>
            </a:r>
            <a:r>
              <a:rPr i="1" b="1">
                <a:solidFill>
                  <a:srgbClr val="7030A0"/>
                </a:solidFill>
              </a:rPr>
              <a:t>Sintoísmo</a:t>
            </a:r>
            <a:r>
              <a:rPr i="1"/>
              <a:t> porque...
</a:t>
            </a:r>
            <a:r>
              <a:rPr i="1"/>
              <a:t>•   Creo que los </a:t>
            </a:r>
            <a:r>
              <a:rPr i="1" b="1">
                <a:solidFill>
                  <a:srgbClr val="7030A0"/>
                </a:solidFill>
              </a:rPr>
              <a:t>Budistas</a:t>
            </a:r>
            <a:r>
              <a:rPr i="1"/>
              <a:t> suelen oponerse a la violencia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0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Budismo.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los Budistas suelen oponerse a la violencia?</a:t>
            </a:r>
            <a:r>
              <a:t>
</a:t>
            </a:r>
            <a:r>
              <a:rPr i="1"/>
              <a:t>Creo que los Budistas suelen oponerse a la violencia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0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WGe05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los </a:t>
            </a:r>
            <a:r>
              <a:rPr b="1" sz="2800">
                <a:solidFill>
                  <a:srgbClr val="7030A0"/>
                </a:solidFill>
              </a:rPr>
              <a:t>Budistas</a:t>
            </a:r>
            <a:r>
              <a:rPr b="1" sz="2800"/>
              <a:t> suelen oponerse a la violencia?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0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5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0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0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son las creencias del </a:t>
            </a:r>
            <a:r>
              <a:rPr b="1">
                <a:solidFill>
                  <a:srgbClr val="7030A0"/>
                </a:solidFill>
              </a:rPr>
              <a:t>Budismo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creencias del </a:t>
            </a:r>
            <a:r>
              <a:rPr b="1">
                <a:solidFill>
                  <a:srgbClr val="7030A0"/>
                </a:solidFill>
              </a:rPr>
              <a:t>Budismo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