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12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would you describe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 would describe an </a:t>
            </a:r>
            <a:r>
              <a:rPr b="1">
                <a:solidFill>
                  <a:srgbClr val="7030A0"/>
                </a:solidFill>
              </a:rPr>
              <a:t>urban</a:t>
            </a:r>
            <a:r>
              <a:t> area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economic development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Economic development</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2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12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urban</a:t>
            </a:r>
            <a:r>
              <a:t> areas related to </a:t>
            </a:r>
            <a:r>
              <a:rPr b="1">
                <a:solidFill>
                  <a:srgbClr val="7030A0"/>
                </a:solidFill>
              </a:rPr>
              <a:t>economic development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Urban</a:t>
            </a:r>
            <a:r>
              <a:t> areas are related to </a:t>
            </a:r>
            <a:r>
              <a:rPr b="1">
                <a:solidFill>
                  <a:srgbClr val="7030A0"/>
                </a:solidFill>
              </a:rPr>
              <a:t>economic development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11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rural</a:t>
            </a:r>
            <a:r>
              <a:t> areas?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Rural</a:t>
            </a:r>
            <a:r>
              <a:t> areas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The governments of China, Nigeria and India are actively incentivizing </a:t>
            </a:r>
            <a:r>
              <a:rPr b="1" sz="2000">
                <a:solidFill>
                  <a:srgbClr val="7030A0"/>
                </a:solidFill>
              </a:rPr>
              <a:t>rural</a:t>
            </a:r>
            <a:r>
              <a:rPr b="1" sz="2000"/>
              <a:t> residents to move to </a:t>
            </a:r>
            <a:r>
              <a:rPr b="1" sz="2000">
                <a:solidFill>
                  <a:srgbClr val="7030A0"/>
                </a:solidFill>
              </a:rPr>
              <a:t>urban</a:t>
            </a:r>
            <a:r>
              <a:rPr b="1" sz="2000"/>
              <a:t> areas. Why do you think this is?</a:t>
            </a:r>
          </a:p>
        </p:txBody>
      </p:sp>
      <p:sp>
        <p:nvSpPr>
          <p:cNvPr id="5" name="TextBox 4"/>
          <p:cNvSpPr txBox="1"/>
          <p:nvPr/>
        </p:nvSpPr>
        <p:spPr>
          <a:xfrm>
            <a:off x="0" y="1490472"/>
            <a:ext cx="5751576" cy="923544"/>
          </a:xfrm>
          <a:prstGeom prst="rect">
            <a:avLst/>
          </a:prstGeom>
          <a:noFill/>
        </p:spPr>
        <p:txBody>
          <a:bodyPr wrap="square">
            <a:spAutoFit/>
          </a:bodyPr>
          <a:lstStyle/>
          <a:p>
            <a:r>
              <a:rPr i="1"/>
              <a:t>Perhaps countries like China, Nigeria, and India are actively incentivizing </a:t>
            </a:r>
            <a:r>
              <a:rPr b="1" sz="2000" i="1">
                <a:solidFill>
                  <a:srgbClr val="7030A0"/>
                </a:solidFill>
              </a:rPr>
              <a:t>rural</a:t>
            </a:r>
            <a:r>
              <a:rPr i="1"/>
              <a:t> residents to move to </a:t>
            </a:r>
            <a:r>
              <a:rPr b="1" sz="2000" i="1">
                <a:solidFill>
                  <a:srgbClr val="7030A0"/>
                </a:solidFill>
              </a:rPr>
              <a:t>urban</a:t>
            </a:r>
            <a:r>
              <a:rPr i="1"/>
              <a:t> areas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12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11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12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The governments of China, Nigeria and India are actively incentivizing </a:t>
            </a:r>
            <a:r>
              <a:rPr b="1">
                <a:solidFill>
                  <a:srgbClr val="7030A0"/>
                </a:solidFill>
              </a:rPr>
              <a:t>rural</a:t>
            </a:r>
            <a:r>
              <a:t> residents to move to </a:t>
            </a:r>
            <a:r>
              <a:rPr b="1">
                <a:solidFill>
                  <a:srgbClr val="7030A0"/>
                </a:solidFill>
              </a:rPr>
              <a:t>urban</a:t>
            </a:r>
            <a:r>
              <a:t> areas. Why do you think this is?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Perhaps countries like China, Nigeria, and India are actively incentivizing </a:t>
            </a:r>
            <a:r>
              <a:rPr b="1">
                <a:solidFill>
                  <a:srgbClr val="7030A0"/>
                </a:solidFill>
              </a:rPr>
              <a:t>rural</a:t>
            </a:r>
            <a:r>
              <a:t> residents to move to </a:t>
            </a:r>
            <a:r>
              <a:rPr b="1">
                <a:solidFill>
                  <a:srgbClr val="7030A0"/>
                </a:solidFill>
              </a:rPr>
              <a:t>urban</a:t>
            </a:r>
            <a:r>
              <a:t> areas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urban</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12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12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2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11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I would describe an </a:t>
            </a:r>
            <a:r>
              <a:rPr i="1" b="1">
                <a:solidFill>
                  <a:srgbClr val="7030A0"/>
                </a:solidFill>
              </a:rPr>
              <a:t>urban</a:t>
            </a:r>
            <a:r>
              <a:rPr i="1"/>
              <a:t> area by...
</a:t>
            </a:r>
            <a:r>
              <a:rPr i="1"/>
              <a:t>•   </a:t>
            </a:r>
            <a:r>
              <a:rPr i="1" b="1">
                <a:solidFill>
                  <a:srgbClr val="7030A0"/>
                </a:solidFill>
              </a:rPr>
              <a:t>Urban</a:t>
            </a:r>
            <a:r>
              <a:rPr i="1"/>
              <a:t> areas are related to </a:t>
            </a:r>
            <a:r>
              <a:rPr i="1" b="1">
                <a:solidFill>
                  <a:srgbClr val="7030A0"/>
                </a:solidFill>
              </a:rPr>
              <a:t>economic development</a:t>
            </a:r>
            <a:r>
              <a:rPr i="1"/>
              <a:t> because...
</a:t>
            </a:r>
            <a:r>
              <a:rPr i="1"/>
              <a:t>•   Perhaps countries like China, Nigeria, and India are actively incentivizing </a:t>
            </a:r>
            <a:r>
              <a:rPr i="1" b="1">
                <a:solidFill>
                  <a:srgbClr val="7030A0"/>
                </a:solidFill>
              </a:rPr>
              <a:t>rural</a:t>
            </a:r>
            <a:r>
              <a:rPr i="1"/>
              <a:t> residents to move to </a:t>
            </a:r>
            <a:r>
              <a:rPr i="1" b="1">
                <a:solidFill>
                  <a:srgbClr val="7030A0"/>
                </a:solidFill>
              </a:rPr>
              <a:t>urban</a:t>
            </a:r>
            <a:r>
              <a:rPr i="1"/>
              <a:t> areas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12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The governments of China, Nigeria and India are actively incentivizing rural residents to move to urban areas. Why do you think this is?</a:t>
            </a:r>
            <a:r>
              <a:t>
</a:t>
            </a:r>
            <a:r>
              <a:rPr i="1"/>
              <a:t>Perhaps countries like China, Nigeria, and India are actively incentivizing rural residents to move to urban areas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122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2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11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The governments of China, Nigeria and India are actively incentivizing </a:t>
            </a:r>
            <a:r>
              <a:rPr b="1" sz="2800">
                <a:solidFill>
                  <a:srgbClr val="7030A0"/>
                </a:solidFill>
              </a:rPr>
              <a:t>rural</a:t>
            </a:r>
            <a:r>
              <a:rPr b="1" sz="2800"/>
              <a:t> residents to move to </a:t>
            </a:r>
            <a:r>
              <a:rPr b="1" sz="2800">
                <a:solidFill>
                  <a:srgbClr val="7030A0"/>
                </a:solidFill>
              </a:rPr>
              <a:t>urban</a:t>
            </a:r>
            <a:r>
              <a:rPr b="1" sz="2800"/>
              <a:t> areas. Why do you think this is?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12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11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1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11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