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2.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WG10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multiculturalism</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Multiculturalism</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WG09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immigration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Immigration</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WG09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WG10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multiculturalism</a:t>
            </a:r>
            <a:r>
              <a:t> related to </a:t>
            </a:r>
            <a:r>
              <a:rPr b="1">
                <a:solidFill>
                  <a:srgbClr val="7030A0"/>
                </a:solidFill>
              </a:rPr>
              <a:t>immigration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Multiculturalism</a:t>
            </a:r>
            <a:r>
              <a:t> is related to </a:t>
            </a:r>
            <a:r>
              <a:rPr b="1">
                <a:solidFill>
                  <a:srgbClr val="7030A0"/>
                </a:solidFill>
              </a:rPr>
              <a:t>immigration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WG08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it mean for a society to be </a:t>
            </a:r>
            <a:r>
              <a:rPr b="1">
                <a:solidFill>
                  <a:srgbClr val="7030A0"/>
                </a:solidFill>
              </a:rPr>
              <a:t>diverse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For a society to be </a:t>
            </a:r>
            <a:r>
              <a:rPr b="1">
                <a:solidFill>
                  <a:srgbClr val="7030A0"/>
                </a:solidFill>
              </a:rPr>
              <a:t>diverse</a:t>
            </a:r>
            <a:r>
              <a:t>, it means...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are some ways that </a:t>
            </a:r>
            <a:r>
              <a:rPr b="1" sz="2000">
                <a:solidFill>
                  <a:srgbClr val="7030A0"/>
                </a:solidFill>
              </a:rPr>
              <a:t>multicultural</a:t>
            </a:r>
            <a:r>
              <a:rPr b="1" sz="2000"/>
              <a:t> societies can embrace their </a:t>
            </a:r>
            <a:r>
              <a:rPr b="1" sz="2000">
                <a:solidFill>
                  <a:srgbClr val="7030A0"/>
                </a:solidFill>
              </a:rPr>
              <a:t>diversity</a:t>
            </a:r>
            <a:r>
              <a:rPr b="1" sz="2000"/>
              <a:t> while maintaining national unity?</a:t>
            </a:r>
          </a:p>
        </p:txBody>
      </p:sp>
      <p:sp>
        <p:nvSpPr>
          <p:cNvPr id="5" name="TextBox 4"/>
          <p:cNvSpPr txBox="1"/>
          <p:nvPr/>
        </p:nvSpPr>
        <p:spPr>
          <a:xfrm>
            <a:off x="0" y="1490472"/>
            <a:ext cx="5751576" cy="923544"/>
          </a:xfrm>
          <a:prstGeom prst="rect">
            <a:avLst/>
          </a:prstGeom>
          <a:noFill/>
        </p:spPr>
        <p:txBody>
          <a:bodyPr wrap="square">
            <a:spAutoFit/>
          </a:bodyPr>
          <a:lstStyle/>
          <a:p>
            <a:r>
              <a:rPr i="1"/>
              <a:t>One way that </a:t>
            </a:r>
            <a:r>
              <a:rPr b="1" sz="2000" i="1">
                <a:solidFill>
                  <a:srgbClr val="7030A0"/>
                </a:solidFill>
              </a:rPr>
              <a:t>multicultural</a:t>
            </a:r>
            <a:r>
              <a:rPr i="1"/>
              <a:t> societies can embrace their  </a:t>
            </a:r>
            <a:r>
              <a:rPr b="1" sz="2000" i="1">
                <a:solidFill>
                  <a:srgbClr val="7030A0"/>
                </a:solidFill>
              </a:rPr>
              <a:t>diversity</a:t>
            </a:r>
            <a:r>
              <a:rPr i="1"/>
              <a:t> while maintaining national unity is...</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WG105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ocWG09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ocWG088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WG10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some ways that </a:t>
            </a:r>
            <a:r>
              <a:rPr b="1">
                <a:solidFill>
                  <a:srgbClr val="7030A0"/>
                </a:solidFill>
              </a:rPr>
              <a:t>multicultural</a:t>
            </a:r>
            <a:r>
              <a:t> societies can embrace their </a:t>
            </a:r>
            <a:r>
              <a:rPr b="1">
                <a:solidFill>
                  <a:srgbClr val="7030A0"/>
                </a:solidFill>
              </a:rPr>
              <a:t>diversity</a:t>
            </a:r>
            <a:r>
              <a:t> while maintaining national unity?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One way that </a:t>
            </a:r>
            <a:r>
              <a:rPr b="1">
                <a:solidFill>
                  <a:srgbClr val="7030A0"/>
                </a:solidFill>
              </a:rPr>
              <a:t>multicultural</a:t>
            </a:r>
            <a:r>
              <a:t> societies can embrace their  </a:t>
            </a:r>
            <a:r>
              <a:rPr b="1">
                <a:solidFill>
                  <a:srgbClr val="7030A0"/>
                </a:solidFill>
              </a:rPr>
              <a:t>diversity</a:t>
            </a:r>
            <a:r>
              <a:t> while maintaining national unity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1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multicultural/multiculturalism</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multicultural/multiculturalism</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1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multicultural/multiculturalism.</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105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WG10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WG10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10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multicultural/multiculturalism</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WG093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ocWG088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1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multicultural/multiculturalism...</a:t>
            </a:r>
            <a:r>
              <a:rPr i="1"/>
              <a:t>
From this visual, I can infer… </a:t>
            </a:r>
            <a:r>
              <a:rPr i="0"/>
              <a:t>(use </a:t>
            </a:r>
            <a:r>
              <a:rPr b="1">
                <a:solidFill>
                  <a:srgbClr val="7030A0"/>
                </a:solidFill>
              </a:rPr>
              <a:t>multicultural/multiculturalism</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1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1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multicultural/multiculturalism</a:t>
            </a:r>
            <a:r>
              <a:t>.
Include 3-5 other vocabulary words in your paragraph. You may include the following stems:​
</a:t>
            </a:r>
            <a:r>
              <a:rPr i="1"/>
              <a:t>•   </a:t>
            </a:r>
            <a:r>
              <a:rPr i="1" b="1">
                <a:solidFill>
                  <a:srgbClr val="7030A0"/>
                </a:solidFill>
              </a:rPr>
              <a:t>Multiculturalism</a:t>
            </a:r>
            <a:r>
              <a:rPr i="1"/>
              <a:t> is…
</a:t>
            </a:r>
            <a:r>
              <a:rPr i="1"/>
              <a:t>•   </a:t>
            </a:r>
            <a:r>
              <a:rPr i="1" b="1">
                <a:solidFill>
                  <a:srgbClr val="7030A0"/>
                </a:solidFill>
              </a:rPr>
              <a:t>Multiculturalism</a:t>
            </a:r>
            <a:r>
              <a:rPr i="1"/>
              <a:t> is related to </a:t>
            </a:r>
            <a:r>
              <a:rPr i="1" b="1">
                <a:solidFill>
                  <a:srgbClr val="7030A0"/>
                </a:solidFill>
              </a:rPr>
              <a:t>immigration</a:t>
            </a:r>
            <a:r>
              <a:rPr i="1"/>
              <a:t> because…
</a:t>
            </a:r>
            <a:r>
              <a:rPr i="1"/>
              <a:t>•   One way that </a:t>
            </a:r>
            <a:r>
              <a:rPr i="1" b="1">
                <a:solidFill>
                  <a:srgbClr val="7030A0"/>
                </a:solidFill>
              </a:rPr>
              <a:t>multicultural</a:t>
            </a:r>
            <a:r>
              <a:rPr i="1"/>
              <a:t> societies can embrace their  </a:t>
            </a:r>
            <a:r>
              <a:rPr i="1" b="1">
                <a:solidFill>
                  <a:srgbClr val="7030A0"/>
                </a:solidFill>
              </a:rPr>
              <a:t>diversity</a:t>
            </a:r>
            <a:r>
              <a:rPr i="1"/>
              <a:t> while maintaining national unity is...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WG105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multicultural/multiculturalism.</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are some ways that multicultural societies can embrace their diversity while maintaining national unity?</a:t>
            </a:r>
            <a:r>
              <a:t>
</a:t>
            </a:r>
            <a:r>
              <a:rPr i="1"/>
              <a:t>One way that multicultural societies can embrace their  diversity while maintaining national unity is...</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WG105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ocWG093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ocWG088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What are some ways that </a:t>
            </a:r>
            <a:r>
              <a:rPr b="1" sz="2800">
                <a:solidFill>
                  <a:srgbClr val="7030A0"/>
                </a:solidFill>
              </a:rPr>
              <a:t>multicultural</a:t>
            </a:r>
            <a:r>
              <a:rPr b="1" sz="2800"/>
              <a:t> societies can embrace their </a:t>
            </a:r>
            <a:r>
              <a:rPr b="1" sz="2800">
                <a:solidFill>
                  <a:srgbClr val="7030A0"/>
                </a:solidFill>
              </a:rPr>
              <a:t>diversity</a:t>
            </a:r>
            <a:r>
              <a:rPr b="1" sz="2800"/>
              <a:t> while maintaining national unity?</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WG105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ocWG09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ocWG088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WG10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WG09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WG08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