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2.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4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ocean currents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Ocean currents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2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would you describe each of the following factors&amp;apos; impact on </a:t>
            </a:r>
            <a:r>
              <a:rPr b="1">
                <a:solidFill>
                  <a:srgbClr val="7030A0"/>
                </a:solidFill>
              </a:rPr>
              <a:t>climate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_______ is a factor that impacts </a:t>
            </a:r>
            <a:r>
              <a:rPr b="1">
                <a:solidFill>
                  <a:srgbClr val="7030A0"/>
                </a:solidFill>
              </a:rPr>
              <a:t>climate</a:t>
            </a:r>
            <a:r>
              <a:t>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2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04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ocean currents</a:t>
            </a:r>
            <a:r>
              <a:t> related to the </a:t>
            </a:r>
            <a:r>
              <a:rPr b="1">
                <a:solidFill>
                  <a:srgbClr val="7030A0"/>
                </a:solidFill>
              </a:rPr>
              <a:t>factors of climate</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Ocean currents</a:t>
            </a:r>
            <a:r>
              <a:t> are related to the </a:t>
            </a:r>
            <a:r>
              <a:rPr b="1">
                <a:solidFill>
                  <a:srgbClr val="7030A0"/>
                </a:solidFill>
              </a:rPr>
              <a:t>factors of climate</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1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climate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Climate</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rising ocean temperatures will impact </a:t>
            </a:r>
            <a:r>
              <a:rPr b="1" sz="2000">
                <a:solidFill>
                  <a:srgbClr val="7030A0"/>
                </a:solidFill>
              </a:rPr>
              <a:t>ocean currents</a:t>
            </a:r>
            <a:r>
              <a:rPr b="1" sz="2000"/>
              <a:t> and the Earth's </a:t>
            </a:r>
            <a:r>
              <a:rPr b="1" sz="2000">
                <a:solidFill>
                  <a:srgbClr val="7030A0"/>
                </a:solidFill>
              </a:rPr>
              <a:t>climates</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One possible effect of rising ocean temperatures on </a:t>
            </a:r>
            <a:r>
              <a:rPr b="1" sz="2000" i="1">
                <a:solidFill>
                  <a:srgbClr val="7030A0"/>
                </a:solidFill>
              </a:rPr>
              <a:t>ocean currents</a:t>
            </a:r>
            <a:r>
              <a:rPr i="1"/>
              <a:t> and the Earth's </a:t>
            </a:r>
            <a:r>
              <a:rPr b="1" sz="2000" i="1">
                <a:solidFill>
                  <a:srgbClr val="7030A0"/>
                </a:solidFill>
              </a:rPr>
              <a:t>climates</a:t>
            </a:r>
            <a:r>
              <a:rPr i="1"/>
              <a:t> is…</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4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2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01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4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rising ocean temperatures will impact </a:t>
            </a:r>
            <a:r>
              <a:rPr b="1">
                <a:solidFill>
                  <a:srgbClr val="7030A0"/>
                </a:solidFill>
              </a:rPr>
              <a:t>ocean currents</a:t>
            </a:r>
            <a:r>
              <a:t> and the Earth's </a:t>
            </a:r>
            <a:r>
              <a:rPr b="1">
                <a:solidFill>
                  <a:srgbClr val="7030A0"/>
                </a:solidFill>
              </a:rPr>
              <a:t>climates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One possible effect of rising ocean temperatures on </a:t>
            </a:r>
            <a:r>
              <a:rPr b="1">
                <a:solidFill>
                  <a:srgbClr val="7030A0"/>
                </a:solidFill>
              </a:rPr>
              <a:t>ocean currents</a:t>
            </a:r>
            <a:r>
              <a:t> and the Earth's </a:t>
            </a:r>
            <a:r>
              <a:rPr b="1">
                <a:solidFill>
                  <a:srgbClr val="7030A0"/>
                </a:solidFill>
              </a:rPr>
              <a:t>climates</a:t>
            </a:r>
            <a:r>
              <a:t> is…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ocean currents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ocean currents</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ocean currents.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4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4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4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4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ocean currents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26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WG011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ocean currents...</a:t>
            </a:r>
            <a:r>
              <a:rPr i="1"/>
              <a:t>
From this visual, I can infer… </a:t>
            </a:r>
            <a:r>
              <a:rPr i="0"/>
              <a:t>(use </a:t>
            </a:r>
            <a:r>
              <a:rPr b="1">
                <a:solidFill>
                  <a:srgbClr val="7030A0"/>
                </a:solidFill>
              </a:rPr>
              <a:t>ocean currents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ocean currents</a:t>
            </a:r>
            <a:r>
              <a:t>.
Include 3-5 other vocabulary words in your paragraph. You may include the following stems:​
</a:t>
            </a:r>
            <a:r>
              <a:rPr i="1"/>
              <a:t>•   </a:t>
            </a:r>
            <a:r>
              <a:rPr i="1" b="1">
                <a:solidFill>
                  <a:srgbClr val="7030A0"/>
                </a:solidFill>
              </a:rPr>
              <a:t>Ocean currents</a:t>
            </a:r>
            <a:r>
              <a:rPr i="1"/>
              <a:t> are...
</a:t>
            </a:r>
            <a:r>
              <a:rPr i="1"/>
              <a:t>•   </a:t>
            </a:r>
            <a:r>
              <a:rPr i="1" b="1">
                <a:solidFill>
                  <a:srgbClr val="7030A0"/>
                </a:solidFill>
              </a:rPr>
              <a:t>Ocean currents</a:t>
            </a:r>
            <a:r>
              <a:rPr i="1"/>
              <a:t> are related to the </a:t>
            </a:r>
            <a:r>
              <a:rPr i="1" b="1">
                <a:solidFill>
                  <a:srgbClr val="7030A0"/>
                </a:solidFill>
              </a:rPr>
              <a:t>factors of climate</a:t>
            </a:r>
            <a:r>
              <a:rPr i="1"/>
              <a:t> because...
</a:t>
            </a:r>
            <a:r>
              <a:rPr i="1"/>
              <a:t>•   One possible effect of rising ocean temperatures on </a:t>
            </a:r>
            <a:r>
              <a:rPr i="1" b="1">
                <a:solidFill>
                  <a:srgbClr val="7030A0"/>
                </a:solidFill>
              </a:rPr>
              <a:t>ocean currents</a:t>
            </a:r>
            <a:r>
              <a:rPr i="1"/>
              <a:t> and the Earth's </a:t>
            </a:r>
            <a:r>
              <a:rPr i="1" b="1">
                <a:solidFill>
                  <a:srgbClr val="7030A0"/>
                </a:solidFill>
              </a:rPr>
              <a:t>climates</a:t>
            </a:r>
            <a:r>
              <a:rPr i="1"/>
              <a:t> is…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47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ocean currents.</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do you think rising ocean temperatures will impact ocean currents and the Earth's climates?</a:t>
            </a:r>
            <a:r>
              <a:t>
</a:t>
            </a:r>
            <a:r>
              <a:rPr i="1"/>
              <a:t>One possible effect of rising ocean temperatures on ocean currents and the Earth's climates is…</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47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WG026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WG011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075688"/>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039112"/>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How do you think rising ocean temperatures will impact </a:t>
            </a:r>
            <a:r>
              <a:rPr b="1" sz="2800">
                <a:solidFill>
                  <a:srgbClr val="7030A0"/>
                </a:solidFill>
              </a:rPr>
              <a:t>ocean currents</a:t>
            </a:r>
            <a:r>
              <a:rPr b="1" sz="2800"/>
              <a:t> and the Earth's </a:t>
            </a:r>
            <a:r>
              <a:rPr b="1" sz="2800">
                <a:solidFill>
                  <a:srgbClr val="7030A0"/>
                </a:solidFill>
              </a:rPr>
              <a:t>climates</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4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2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01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4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2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1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