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economic development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Economic development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WG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WG03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society&amp;apos;s </a:t>
            </a:r>
            <a:r>
              <a:rPr b="1">
                <a:solidFill>
                  <a:srgbClr val="7030A0"/>
                </a:solidFill>
              </a:rPr>
              <a:t>infrastructure</a:t>
            </a:r>
            <a:r>
              <a:t> related to its level of </a:t>
            </a:r>
            <a:r>
              <a:rPr b="1">
                <a:solidFill>
                  <a:srgbClr val="7030A0"/>
                </a:solidFill>
              </a:rPr>
              <a:t>economic development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One way a society&amp;apos;s </a:t>
            </a:r>
            <a:r>
              <a:rPr b="1">
                <a:solidFill>
                  <a:srgbClr val="7030A0"/>
                </a:solidFill>
              </a:rPr>
              <a:t>infrastructure</a:t>
            </a:r>
            <a:r>
              <a:t> is related to its level of </a:t>
            </a:r>
            <a:r>
              <a:rPr b="1">
                <a:solidFill>
                  <a:srgbClr val="7030A0"/>
                </a:solidFill>
              </a:rPr>
              <a:t>economic development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private businesses benefit from a well-functioning public </a:t>
            </a:r>
            <a:r>
              <a:rPr b="1" sz="2000">
                <a:solidFill>
                  <a:srgbClr val="7030A0"/>
                </a:solidFill>
              </a:rPr>
              <a:t>infrastructure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One way I think private businesses benefit from a well-functioning public </a:t>
            </a:r>
            <a:r>
              <a:rPr b="1" sz="2000" i="1">
                <a:solidFill>
                  <a:srgbClr val="7030A0"/>
                </a:solidFill>
              </a:rPr>
              <a:t>infrastructure</a:t>
            </a:r>
            <a:r>
              <a:rPr i="1"/>
              <a:t>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WG03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WG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3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private businesses benefit from a well-functioning public </a:t>
            </a:r>
            <a:r>
              <a:rPr b="1">
                <a:solidFill>
                  <a:srgbClr val="7030A0"/>
                </a:solidFill>
              </a:rPr>
              <a:t>infrastructure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way I think private businesses benefit from a well-functioning public </a:t>
            </a:r>
            <a:r>
              <a:rPr b="1">
                <a:solidFill>
                  <a:srgbClr val="7030A0"/>
                </a:solidFill>
              </a:rPr>
              <a:t>infrastructure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infrastructure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infrastructure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infrastructure.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03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03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infrastructure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WG02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infrastructure...</a:t>
            </a:r>
            <a:r>
              <a:rPr i="1"/>
              <a:t>
From this visual, I can infer… </a:t>
            </a:r>
            <a:r>
              <a:rPr i="0"/>
              <a:t>(use </a:t>
            </a:r>
            <a:r>
              <a:rPr b="1">
                <a:solidFill>
                  <a:srgbClr val="7030A0"/>
                </a:solidFill>
              </a:rPr>
              <a:t>infrastructure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infrastructure</a:t>
            </a:r>
            <a:r>
              <a:t>.
Include 3-5 other vocabulary words in your paragraph. You may include the following stems:​
</a:t>
            </a:r>
            <a:r>
              <a:rPr i="1"/>
              <a:t>•   </a:t>
            </a:r>
            <a:r>
              <a:rPr i="1" b="1">
                <a:solidFill>
                  <a:srgbClr val="7030A0"/>
                </a:solidFill>
              </a:rPr>
              <a:t>Infrastructure</a:t>
            </a:r>
            <a:r>
              <a:rPr i="1"/>
              <a:t> is...
</a:t>
            </a:r>
            <a:r>
              <a:rPr i="1"/>
              <a:t>•   One way a society&amp;apos;s </a:t>
            </a:r>
            <a:r>
              <a:rPr i="1" b="1">
                <a:solidFill>
                  <a:srgbClr val="7030A0"/>
                </a:solidFill>
              </a:rPr>
              <a:t>infrastructure</a:t>
            </a:r>
            <a:r>
              <a:rPr i="1"/>
              <a:t> is related to its level of </a:t>
            </a:r>
            <a:r>
              <a:rPr i="1" b="1">
                <a:solidFill>
                  <a:srgbClr val="7030A0"/>
                </a:solidFill>
              </a:rPr>
              <a:t>economic development</a:t>
            </a:r>
            <a:r>
              <a:rPr i="1"/>
              <a:t> is...
</a:t>
            </a:r>
            <a:r>
              <a:rPr i="1"/>
              <a:t>•   One way I think private businesses benefit from a well-functioning public </a:t>
            </a:r>
            <a:r>
              <a:rPr i="1" b="1">
                <a:solidFill>
                  <a:srgbClr val="7030A0"/>
                </a:solidFill>
              </a:rPr>
              <a:t>infrastructure</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WG03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infrastructure.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private businesses benefit from a well-functioning public infrastructure?</a:t>
            </a:r>
            <a:r>
              <a:t>
</a:t>
            </a:r>
            <a:r>
              <a:rPr i="1"/>
              <a:t>One way I think private businesses benefit from a well-functioning public infrastructure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WG03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WG0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you think private businesses benefit from a well-functioning public </a:t>
            </a:r>
            <a:r>
              <a:rPr b="1" sz="2800">
                <a:solidFill>
                  <a:srgbClr val="7030A0"/>
                </a:solidFill>
              </a:rPr>
              <a:t>infrastructure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WG03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WG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3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WG03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infrastructure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Infrastructure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