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Great Plains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Plains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Eurasian Steppes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Eurasian Steppes</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a:t>
            </a:r>
            <a:r>
              <a:rPr b="1">
                <a:solidFill>
                  <a:srgbClr val="7030A0"/>
                </a:solidFill>
              </a:rPr>
              <a:t>Great Plains</a:t>
            </a:r>
            <a:r>
              <a:t> related to the </a:t>
            </a:r>
            <a:r>
              <a:rPr b="1">
                <a:solidFill>
                  <a:srgbClr val="7030A0"/>
                </a:solidFill>
              </a:rPr>
              <a:t>Eurasian Steppes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Great Plains</a:t>
            </a:r>
            <a:r>
              <a:t> are related to the </a:t>
            </a:r>
            <a:r>
              <a:rPr b="1">
                <a:solidFill>
                  <a:srgbClr val="7030A0"/>
                </a:solidFill>
              </a:rPr>
              <a:t>Eurasian Steppes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region&amp;apos;s </a:t>
            </a:r>
            <a:r>
              <a:rPr b="1">
                <a:solidFill>
                  <a:srgbClr val="7030A0"/>
                </a:solidFill>
              </a:rPr>
              <a:t>population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region&amp;apos;s </a:t>
            </a:r>
            <a:r>
              <a:rPr b="1">
                <a:solidFill>
                  <a:srgbClr val="7030A0"/>
                </a:solidFill>
              </a:rPr>
              <a:t>population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is the factor that contributes most to the </a:t>
            </a:r>
            <a:r>
              <a:rPr b="1" sz="2000">
                <a:solidFill>
                  <a:srgbClr val="7030A0"/>
                </a:solidFill>
              </a:rPr>
              <a:t>Great Plains&amp;apos;</a:t>
            </a:r>
            <a:r>
              <a:rPr b="1" sz="2000"/>
              <a:t> sparse </a:t>
            </a:r>
            <a:r>
              <a:rPr b="1" sz="2000">
                <a:solidFill>
                  <a:srgbClr val="7030A0"/>
                </a:solidFill>
              </a:rPr>
              <a:t>populations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factor that contributes most to the </a:t>
            </a:r>
            <a:r>
              <a:rPr b="1" sz="2000" i="1">
                <a:solidFill>
                  <a:srgbClr val="7030A0"/>
                </a:solidFill>
              </a:rPr>
              <a:t>Great Plains&amp;apos;</a:t>
            </a:r>
            <a:r>
              <a:rPr i="1"/>
              <a:t> sparse </a:t>
            </a:r>
            <a:r>
              <a:rPr b="1" sz="2000" i="1">
                <a:solidFill>
                  <a:srgbClr val="7030A0"/>
                </a:solidFill>
              </a:rPr>
              <a:t>populations</a:t>
            </a:r>
            <a:r>
              <a:rPr i="1"/>
              <a:t>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is the factor that contributes most to the </a:t>
            </a:r>
            <a:r>
              <a:rPr b="1">
                <a:solidFill>
                  <a:srgbClr val="7030A0"/>
                </a:solidFill>
              </a:rPr>
              <a:t>Great Plains&amp;apos;</a:t>
            </a:r>
            <a:r>
              <a:t> sparse </a:t>
            </a:r>
            <a:r>
              <a:rPr b="1">
                <a:solidFill>
                  <a:srgbClr val="7030A0"/>
                </a:solidFill>
              </a:rPr>
              <a:t>populations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factor that contributes most to the </a:t>
            </a:r>
            <a:r>
              <a:rPr b="1">
                <a:solidFill>
                  <a:srgbClr val="7030A0"/>
                </a:solidFill>
              </a:rPr>
              <a:t>Great Plains&amp;apos;</a:t>
            </a:r>
            <a:r>
              <a:t> sparse </a:t>
            </a:r>
            <a:r>
              <a:rPr b="1">
                <a:solidFill>
                  <a:srgbClr val="7030A0"/>
                </a:solidFill>
              </a:rPr>
              <a:t>populations</a:t>
            </a:r>
            <a:r>
              <a:t> is...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Great Plains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Great Plains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Great Plains.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Great Plains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5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Great Plains...</a:t>
            </a:r>
            <a:r>
              <a:rPr i="1"/>
              <a:t>
From this visual, I can infer… </a:t>
            </a:r>
            <a:r>
              <a:rPr i="0"/>
              <a:t>(use </a:t>
            </a:r>
            <a:r>
              <a:rPr b="1">
                <a:solidFill>
                  <a:srgbClr val="7030A0"/>
                </a:solidFill>
              </a:rPr>
              <a:t>Great Plains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Great Plains</a:t>
            </a:r>
            <a:r>
              <a:t>.
Include 3-5 other vocabulary words in your paragraph. You may include the following stems:​
</a:t>
            </a:r>
            <a:r>
              <a:rPr i="1"/>
              <a:t>•   The </a:t>
            </a:r>
            <a:r>
              <a:rPr i="1" b="1">
                <a:solidFill>
                  <a:srgbClr val="7030A0"/>
                </a:solidFill>
              </a:rPr>
              <a:t>Great Plains</a:t>
            </a:r>
            <a:r>
              <a:rPr i="1"/>
              <a:t> are...
</a:t>
            </a:r>
            <a:r>
              <a:rPr i="1"/>
              <a:t>•   The </a:t>
            </a:r>
            <a:r>
              <a:rPr i="1" b="1">
                <a:solidFill>
                  <a:srgbClr val="7030A0"/>
                </a:solidFill>
              </a:rPr>
              <a:t>Great Plains</a:t>
            </a:r>
            <a:r>
              <a:rPr i="1"/>
              <a:t> are related to the </a:t>
            </a:r>
            <a:r>
              <a:rPr i="1" b="1">
                <a:solidFill>
                  <a:srgbClr val="7030A0"/>
                </a:solidFill>
              </a:rPr>
              <a:t>Eurasian Steppes</a:t>
            </a:r>
            <a:r>
              <a:rPr i="1"/>
              <a:t> because…
</a:t>
            </a:r>
            <a:r>
              <a:rPr i="1"/>
              <a:t>•   I think the factor that contributes most to the </a:t>
            </a:r>
            <a:r>
              <a:rPr i="1" b="1">
                <a:solidFill>
                  <a:srgbClr val="7030A0"/>
                </a:solidFill>
              </a:rPr>
              <a:t>Great Plains&amp;apos;</a:t>
            </a:r>
            <a:r>
              <a:rPr i="1"/>
              <a:t> sparse </a:t>
            </a:r>
            <a:r>
              <a:rPr i="1" b="1">
                <a:solidFill>
                  <a:srgbClr val="7030A0"/>
                </a:solidFill>
              </a:rPr>
              <a:t>populations</a:t>
            </a:r>
            <a:r>
              <a:rPr i="1"/>
              <a:t>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Great Plains.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is the factor that contributes most to the Great Plains&amp;apos; sparse populations? Why?</a:t>
            </a:r>
            <a:r>
              <a:t>
</a:t>
            </a:r>
            <a:r>
              <a:rPr i="1"/>
              <a:t>I think the factor that contributes most to the Great Plains&amp;apos; sparse populations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What do you think is the factor that contributes most to the </a:t>
            </a:r>
            <a:r>
              <a:rPr b="1" sz="2800">
                <a:solidFill>
                  <a:srgbClr val="7030A0"/>
                </a:solidFill>
              </a:rPr>
              <a:t>Great Plains&amp;apos;</a:t>
            </a:r>
            <a:r>
              <a:rPr b="1" sz="2800"/>
              <a:t> sparse </a:t>
            </a:r>
            <a:r>
              <a:rPr b="1" sz="2800">
                <a:solidFill>
                  <a:srgbClr val="7030A0"/>
                </a:solidFill>
              </a:rPr>
              <a:t>populations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