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6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en los </a:t>
            </a:r>
            <a:r>
              <a:rPr b="1">
                <a:solidFill>
                  <a:srgbClr val="7030A0"/>
                </a:solidFill>
              </a:rPr>
              <a:t>campos de concentración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</a:t>
            </a:r>
            <a:r>
              <a:rPr b="1">
                <a:solidFill>
                  <a:srgbClr val="7030A0"/>
                </a:solidFill>
              </a:rPr>
              <a:t>campos de concentración</a:t>
            </a:r>
            <a:r>
              <a:t>,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USHe06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USHe13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campos de internamiento</a:t>
            </a:r>
            <a:r>
              <a:t>?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 y los </a:t>
            </a:r>
            <a:r>
              <a:rPr b="1">
                <a:solidFill>
                  <a:srgbClr val="7030A0"/>
                </a:solidFill>
              </a:rPr>
              <a:t>campos de internamiento</a:t>
            </a:r>
            <a:r>
              <a:t> están relacionados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En 2022, Rusia invadió Ucrania. Estados Unidos declaró neutralidad, pero ha enviado armas a Ucrania. ¿Qué nos dice la </a:t>
            </a:r>
            <a:r>
              <a:rPr b="1" sz="2000">
                <a:solidFill>
                  <a:srgbClr val="7030A0"/>
                </a:solidFill>
              </a:rPr>
              <a:t>Segunda Guerra Mundial</a:t>
            </a:r>
            <a:r>
              <a:rPr b="1" sz="2000"/>
              <a:t> sobre los posibles resultados de la guerra Rusia-Ucrania?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2000" i="1">
                <a:solidFill>
                  <a:srgbClr val="7030A0"/>
                </a:solidFill>
              </a:rPr>
              <a:t>Segunda Guerra Mundial</a:t>
            </a:r>
            <a:r>
              <a:rPr i="1"/>
              <a:t> nos dice que algunos resultados posibles incluyen...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USHe13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6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13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/>
            </a:pPr>
            <a:r>
              <a:t>En 2022, Rusia invadió Ucrania. Estados Unidos declaró neutralidad, pero ha enviado armas a Ucrania. ¿Qué nos dice 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 sobre los posibles resultados de la guerra Rusia-Ucrania?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 nos dice que algunos resultados posibles incluyen...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Segunda Guerra Mundial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Segunda Guerra Mundial.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13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13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USHe06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Segunda Guerra Mundial...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Segunda Guerra Mundial</a:t>
            </a:r>
            <a:r>
              <a:rPr i="1"/>
              <a:t>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Segunda Guerra Mundial</a:t>
            </a:r>
            <a:r>
              <a:rPr i="1"/>
              <a:t> y los </a:t>
            </a:r>
            <a:r>
              <a:rPr i="1" b="1">
                <a:solidFill>
                  <a:srgbClr val="7030A0"/>
                </a:solidFill>
              </a:rPr>
              <a:t>campos de internamiento</a:t>
            </a:r>
            <a:r>
              <a:rPr i="1"/>
              <a:t> están relacionados porque...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Segunda Guerra Mundial</a:t>
            </a:r>
            <a:r>
              <a:rPr i="1"/>
              <a:t> nos dice que algunos resultados posibles incluyen...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USHe13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Segunda Guerra Mundial.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En 2022, Rusia invadió Ucrania. Estados Unidos declaró neutralidad, pero ha enviado armas a Ucrania. ¿Qué nos dice la Segunda Guerra Mundial sobre los posibles resultados de la guerra Rusia-Ucrania? </a:t>
            </a:r>
            <a:r>
              <a:t>
</a:t>
            </a:r>
            <a:r>
              <a:rPr i="1"/>
              <a:t>La Segunda Guerra Mundial nos dice que algunos resultados posibles incluyen...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USHe13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USHe06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En 2022, Rusia invadió Ucrania. Estados Unidos declaró neutralidad, pero ha enviado armas a Ucrania. ¿Qué nos dice la </a:t>
            </a:r>
            <a:r>
              <a:rPr b="1" sz="2800">
                <a:solidFill>
                  <a:srgbClr val="7030A0"/>
                </a:solidFill>
              </a:rPr>
              <a:t>Segunda Guerra Mundial</a:t>
            </a:r>
            <a:r>
              <a:rPr b="1" sz="2800"/>
              <a:t> sobre los posibles resultados de la guerra Rusia-Ucrania?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USHe13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6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6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USHe13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durante 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