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9.png"/><Relationship Id="rId6" Type="http://schemas.openxmlformats.org/officeDocument/2006/relationships/hyperlink" Target="https://thevisualnonglossary.com/admn/cd_interface/docs_generate/download_reading.php?file=Reading%20Passage_Primera_Guerra_Mundial_SocUSHe130.docx" TargetMode="External"/><Relationship Id="rId7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1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3.png"/><Relationship Id="rId9" Type="http://schemas.openxmlformats.org/officeDocument/2006/relationships/image" Target="../media/image45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11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aliado</a:t>
            </a:r>
            <a:r>
              <a:t>? ¿Qué es una </a:t>
            </a:r>
            <a:r>
              <a:rPr b="1">
                <a:solidFill>
                  <a:srgbClr val="7030A0"/>
                </a:solidFill>
              </a:rPr>
              <a:t>alianza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aliado</a:t>
            </a:r>
            <a:r>
              <a:t> es... una </a:t>
            </a:r>
            <a:r>
              <a:rPr b="1">
                <a:solidFill>
                  <a:srgbClr val="7030A0"/>
                </a:solidFill>
              </a:rPr>
              <a:t>alianza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USHe11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USHe13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 con las </a:t>
            </a:r>
            <a:r>
              <a:rPr b="1">
                <a:solidFill>
                  <a:srgbClr val="7030A0"/>
                </a:solidFill>
              </a:rPr>
              <a:t>alianza</a:t>
            </a:r>
            <a:r>
              <a:t>s?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 está relacionada con las </a:t>
            </a:r>
            <a:r>
              <a:rPr b="1">
                <a:solidFill>
                  <a:srgbClr val="7030A0"/>
                </a:solidFill>
              </a:rPr>
              <a:t>alianza</a:t>
            </a:r>
            <a:r>
              <a:t>s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El propósito de la lectura es entender cómo las ideas del </a:t>
            </a:r>
            <a:r>
              <a:rPr sz="1800" b="1" i="0">
                <a:solidFill>
                  <a:srgbClr val="7030A0"/>
                </a:solidFill>
              </a:rPr>
              <a:t>aislacionismo</a:t>
            </a:r>
            <a:r>
              <a:rPr sz="1800" i="0"/>
              <a:t> y la </a:t>
            </a:r>
            <a:r>
              <a:rPr sz="1800" b="1" i="0">
                <a:solidFill>
                  <a:srgbClr val="7030A0"/>
                </a:solidFill>
              </a:rPr>
              <a:t>neutralidad</a:t>
            </a:r>
            <a:r>
              <a:rPr sz="1800" i="0"/>
              <a:t> influyeron en las decisiones de Estados Unidos durante y después de la </a:t>
            </a:r>
            <a:r>
              <a:rPr sz="1800" b="1" i="0">
                <a:solidFill>
                  <a:srgbClr val="7030A0"/>
                </a:solidFill>
              </a:rPr>
              <a:t>Primera Guerra Mundial</a:t>
            </a:r>
            <a:r>
              <a:rPr sz="1800" i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i="0"/>
              <a:t>• </a:t>
            </a:r>
            <a:r>
              <a:rPr sz="1800" i="0"/>
              <a:t>El significado de </a:t>
            </a:r>
            <a:r>
              <a:rPr sz="1800" b="1" i="0">
                <a:solidFill>
                  <a:srgbClr val="7030A0"/>
                </a:solidFill>
              </a:rPr>
              <a:t>aislacionismo</a:t>
            </a:r>
            <a:r>
              <a:rPr sz="1800" i="0"/>
              <a:t> y </a:t>
            </a:r>
            <a:r>
              <a:rPr sz="1800" b="1" i="0">
                <a:solidFill>
                  <a:srgbClr val="7030A0"/>
                </a:solidFill>
              </a:rPr>
              <a:t>neutralidad</a:t>
            </a:r>
          </a:p>
          <a:p>
            <a:r>
              <a:rPr i="0"/>
              <a:t>• </a:t>
            </a:r>
            <a:r>
              <a:rPr sz="1800" i="0"/>
              <a:t>Los eventos que cambiaron la opinión pública en EE.UU.</a:t>
            </a:r>
          </a:p>
          <a:p>
            <a:r>
              <a:rPr i="0"/>
              <a:t>• </a:t>
            </a:r>
            <a:r>
              <a:rPr sz="1800" i="0"/>
              <a:t>Por qué se </a:t>
            </a:r>
            <a:r>
              <a:rPr sz="1800" b="1" i="0">
                <a:solidFill>
                  <a:srgbClr val="7030A0"/>
                </a:solidFill>
              </a:rPr>
              <a:t>hundió el Lusitania</a:t>
            </a:r>
          </a:p>
          <a:p>
            <a:r>
              <a:rPr i="0"/>
              <a:t>• </a:t>
            </a:r>
            <a:r>
              <a:rPr sz="1800" i="0"/>
              <a:t>La respuesta del presidente Wilson</a:t>
            </a:r>
          </a:p>
          <a:p>
            <a:r>
              <a:rPr i="0"/>
              <a:t>• </a:t>
            </a:r>
            <a:r>
              <a:rPr sz="1800" i="0"/>
              <a:t>Cómo cambió la política exterior de EE.UU. después del evento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¿Cómo influyeron los debates sobre el </a:t>
            </a:r>
            <a:r>
              <a:rPr sz="1800" b="1" i="0">
                <a:solidFill>
                  <a:srgbClr val="7030A0"/>
                </a:solidFill>
              </a:rPr>
              <a:t>aislacionismo</a:t>
            </a:r>
            <a:r>
              <a:rPr sz="1800" i="0"/>
              <a:t> y la </a:t>
            </a:r>
            <a:r>
              <a:rPr sz="1800" b="1" i="0">
                <a:solidFill>
                  <a:srgbClr val="7030A0"/>
                </a:solidFill>
              </a:rPr>
              <a:t>neutralidad</a:t>
            </a:r>
            <a:r>
              <a:rPr sz="1800" i="0"/>
              <a:t> en las decisiones de Estados Unidos antes y después de la </a:t>
            </a:r>
            <a:r>
              <a:rPr sz="1800" b="1" i="0">
                <a:solidFill>
                  <a:srgbClr val="7030A0"/>
                </a:solidFill>
              </a:rPr>
              <a:t>Primera Guerra Mundial</a:t>
            </a:r>
            <a:r>
              <a:rPr sz="1800" i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Los debates sobre el </a:t>
            </a:r>
            <a:r>
              <a:rPr sz="1800" b="1" i="1">
                <a:solidFill>
                  <a:srgbClr val="7030A0"/>
                </a:solidFill>
              </a:rPr>
              <a:t>aislacionismo</a:t>
            </a:r>
            <a:r>
              <a:rPr sz="1800" i="1"/>
              <a:t> y la </a:t>
            </a:r>
            <a:r>
              <a:rPr sz="1800" b="1" i="1">
                <a:solidFill>
                  <a:srgbClr val="7030A0"/>
                </a:solidFill>
              </a:rPr>
              <a:t>neutralidad</a:t>
            </a:r>
            <a:r>
              <a:rPr sz="1800" i="1"/>
              <a:t> influyeron en las decisiones de Estados Unidos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SocUSHe13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¿Cuáles crees que fueron algunas consecuencias económicas, políticas o sociales de la </a:t>
            </a:r>
            <a:r>
              <a:rPr b="1" sz="2000">
                <a:solidFill>
                  <a:srgbClr val="7030A0"/>
                </a:solidFill>
              </a:rPr>
              <a:t>Primera Guerra Mundial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algunas consecuencias económicas, políticas o sociales de la </a:t>
            </a:r>
            <a:r>
              <a:rPr b="1" sz="2000" i="1">
                <a:solidFill>
                  <a:srgbClr val="7030A0"/>
                </a:solidFill>
              </a:rPr>
              <a:t>Primera Guerra Mundial</a:t>
            </a:r>
            <a:r>
              <a:rPr i="1"/>
              <a:t> fueron...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USHe13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11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13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crees que fueron algunas consecuencias económicas, políticas o sociales de la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algunas consecuencias económicas, políticas o sociales de la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 fueron...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Primera Guerra Mundial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Primera Guerra Mundial.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13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13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USHe11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Primera Guerra Mundial...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la </a:t>
            </a:r>
            <a:r>
              <a:rPr i="1" b="1">
                <a:solidFill>
                  <a:srgbClr val="7030A0"/>
                </a:solidFill>
              </a:rPr>
              <a:t>Primera Guerra Mundial</a:t>
            </a:r>
            <a:r>
              <a:rPr i="1"/>
              <a:t>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Primera Guerra Mundial</a:t>
            </a:r>
            <a:r>
              <a:rPr i="1"/>
              <a:t> está relacionada con las </a:t>
            </a:r>
            <a:r>
              <a:rPr i="1" b="1">
                <a:solidFill>
                  <a:srgbClr val="7030A0"/>
                </a:solidFill>
              </a:rPr>
              <a:t>alianza</a:t>
            </a:r>
            <a:r>
              <a:rPr i="1"/>
              <a:t>s porque...
</a:t>
            </a:r>
            <a:r>
              <a:rPr i="1"/>
              <a:t>•   Yo creo que algunas consecuencias económicas, políticas o sociales de la </a:t>
            </a:r>
            <a:r>
              <a:rPr i="1" b="1">
                <a:solidFill>
                  <a:srgbClr val="7030A0"/>
                </a:solidFill>
              </a:rPr>
              <a:t>Primera Guerra Mundial</a:t>
            </a:r>
            <a:r>
              <a:rPr i="1"/>
              <a:t> fueron...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USHe13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Primera Guerra Mundial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¿Cuáles crees que fueron algunas consecuencias económicas, políticas o sociales de la </a:t>
            </a:r>
            <a:r>
              <a:rPr b="1" sz="1800">
                <a:solidFill>
                  <a:srgbClr val="7030A0"/>
                </a:solidFill>
              </a:rPr>
              <a:t>Primera Guerra Mundial</a:t>
            </a:r>
            <a: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algunas consecuencias económicas, políticas o sociales de la </a:t>
            </a:r>
            <a:r>
              <a:rPr b="1" sz="1800" i="1">
                <a:solidFill>
                  <a:srgbClr val="7030A0"/>
                </a:solidFill>
              </a:rPr>
              <a:t>Primera Guerra Mundial</a:t>
            </a:r>
            <a:r>
              <a:rPr i="1"/>
              <a:t> fueron...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907024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analizar los principales temas políticos provocados por la participación de EE.UU. en el </a:t>
            </a:r>
            <a:r>
              <a:rPr sz="2400" b="1" i="0">
                <a:solidFill>
                  <a:srgbClr val="7030A0"/>
                </a:solidFill>
              </a:rPr>
              <a:t>hundimiento del Lusitania</a:t>
            </a:r>
            <a:r>
              <a:rPr sz="2400" i="0"/>
              <a:t>, como el </a:t>
            </a:r>
            <a:r>
              <a:rPr sz="2400" b="1" i="0">
                <a:solidFill>
                  <a:srgbClr val="7030A0"/>
                </a:solidFill>
              </a:rPr>
              <a:t>aislacionismo</a:t>
            </a:r>
            <a:r>
              <a:rPr sz="2400" i="0"/>
              <a:t>, la </a:t>
            </a:r>
            <a:r>
              <a:rPr sz="2400" b="1" i="0">
                <a:solidFill>
                  <a:srgbClr val="7030A0"/>
                </a:solidFill>
              </a:rPr>
              <a:t>neutralidad</a:t>
            </a:r>
            <a:r>
              <a:rPr sz="2400" i="0"/>
              <a:t>, y las decisiones del presidente Wilson.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SocUSHe13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12" name="Picture 11" descr="SocUSHe11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3" name="Picture 12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4" name="Picture 13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5" name="Picture 14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¿Cuáles crees que fueron algunas consecuencias económicas, políticas o sociales de la </a:t>
            </a:r>
            <a:r>
              <a:rPr b="1" sz="2800">
                <a:solidFill>
                  <a:srgbClr val="7030A0"/>
                </a:solidFill>
              </a:rPr>
              <a:t>Primera Guerra Mundial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USHe13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11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1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USHe13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ocurrió durante la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