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Orden_Ejecutiva_9066_SocUSHe110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ocurrió el </a:t>
            </a:r>
            <a:r>
              <a:rPr b="1">
                <a:solidFill>
                  <a:srgbClr val="7030A0"/>
                </a:solidFill>
              </a:rPr>
              <a:t>ataque a Pearl Harbor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ataque a Pearl Harbor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6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1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relacionada 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ataque a Pearl Harbor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 estaba relacionada con el </a:t>
            </a:r>
            <a:r>
              <a:rPr b="1">
                <a:solidFill>
                  <a:srgbClr val="7030A0"/>
                </a:solidFill>
              </a:rPr>
              <a:t>ataque a Pearl Harbor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explorar cómo las acciones del gobierno durante tiempos de guerra pueden impactar los derechos civiles.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Lo que permitió hacer la </a:t>
            </a:r>
            <a:r>
              <a:rPr sz="1800" b="1" i="0">
                <a:solidFill>
                  <a:srgbClr val="7030A0"/>
                </a:solidFill>
              </a:rPr>
              <a:t>Orden Ejecutiva 9066</a:t>
            </a:r>
          </a:p>
          <a:p>
            <a:r>
              <a:rPr i="0"/>
              <a:t>• </a:t>
            </a:r>
            <a:r>
              <a:rPr sz="1800" i="0"/>
              <a:t>Cómo fueron tratados los estadounidenses de origen japonés</a:t>
            </a:r>
          </a:p>
          <a:p>
            <a:r>
              <a:rPr i="0"/>
              <a:t>• </a:t>
            </a:r>
            <a:r>
              <a:rPr sz="1800" i="0"/>
              <a:t>La experiencia de la familia de Kenji</a:t>
            </a:r>
          </a:p>
          <a:p>
            <a:r>
              <a:rPr i="0"/>
              <a:t>• </a:t>
            </a:r>
            <a:r>
              <a:rPr sz="1800" i="0"/>
              <a:t>Quién visitó el </a:t>
            </a:r>
            <a:r>
              <a:rPr sz="1800" b="1" i="0">
                <a:solidFill>
                  <a:srgbClr val="7030A0"/>
                </a:solidFill>
              </a:rPr>
              <a:t>campo de internamiento</a:t>
            </a:r>
          </a:p>
          <a:p>
            <a:r>
              <a:rPr i="0"/>
              <a:t>• </a:t>
            </a:r>
            <a:r>
              <a:rPr sz="1800" i="0"/>
              <a:t>Qué hizo y dijo Eleanor Roosevelt después de su visita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¿Qué nos muestra la historia de Kenji sobre cómo la </a:t>
            </a:r>
            <a:r>
              <a:rPr sz="1800" b="1" i="0">
                <a:solidFill>
                  <a:srgbClr val="7030A0"/>
                </a:solidFill>
              </a:rPr>
              <a:t>Orden Ejecutiva 9066</a:t>
            </a:r>
            <a:r>
              <a:rPr sz="1800" i="0"/>
              <a:t> afectó a los estadounidenses de origen japonés?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La historia de Kenji muestra que la </a:t>
            </a:r>
            <a:r>
              <a:rPr sz="1800" b="1" i="1">
                <a:solidFill>
                  <a:srgbClr val="7030A0"/>
                </a:solidFill>
              </a:rPr>
              <a:t>Orden Ejecutiva 9066</a:t>
            </a:r>
            <a:r>
              <a:rPr sz="1800" i="1"/>
              <a:t> afectó a los estadounidenses de origen japonés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USHe11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Eleanor Roosevelt se opuso a la </a:t>
            </a:r>
            <a:r>
              <a:rPr b="1" sz="2000">
                <a:solidFill>
                  <a:srgbClr val="7030A0"/>
                </a:solidFill>
              </a:rPr>
              <a:t>Orden Ejecutiva 9066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Eleanor Roosevelt se opuso a la </a:t>
            </a:r>
            <a:r>
              <a:rPr b="1" sz="2000" i="1">
                <a:solidFill>
                  <a:srgbClr val="7030A0"/>
                </a:solidFill>
              </a:rPr>
              <a:t>Orden Ejecutiva 9066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1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Eleanor Roosevelt se opuso a 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Eleanor Roosevelt se opuso a 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Orden Ejecutiva 9066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Orden Ejecutiva 9066.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Orden Ejecutiva 9066...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Orden Ejecutiva 9066</a:t>
            </a:r>
            <a:r>
              <a:rPr i="1"/>
              <a:t> fue...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Orden Ejecutiva 9066</a:t>
            </a:r>
            <a:r>
              <a:rPr i="1"/>
              <a:t> estaba relacionada con el </a:t>
            </a:r>
            <a:r>
              <a:rPr i="1" b="1">
                <a:solidFill>
                  <a:srgbClr val="7030A0"/>
                </a:solidFill>
              </a:rPr>
              <a:t>ataque a Pearl Harbor</a:t>
            </a:r>
            <a:r>
              <a:rPr i="1"/>
              <a:t> porque...
</a:t>
            </a:r>
            <a:r>
              <a:rPr i="1"/>
              <a:t>•   Yo creo que Eleanor Roosevelt se opuso a la </a:t>
            </a:r>
            <a:r>
              <a:rPr i="1" b="1">
                <a:solidFill>
                  <a:srgbClr val="7030A0"/>
                </a:solidFill>
              </a:rPr>
              <a:t>Orden Ejecutiva 9066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11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Orden Ejecutiva 9066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¿Por qué crees que Eleanor Roosevelt se opuso a la </a:t>
            </a:r>
            <a:r>
              <a:rPr b="1" sz="1800">
                <a:solidFill>
                  <a:srgbClr val="7030A0"/>
                </a:solidFill>
              </a:rPr>
              <a:t>Orden Ejecutiva 9066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Eleanor Roosevelt se opuso a la </a:t>
            </a:r>
            <a:r>
              <a:rPr b="1" sz="1800" i="1">
                <a:solidFill>
                  <a:srgbClr val="7030A0"/>
                </a:solidFill>
              </a:rPr>
              <a:t>Orden Ejecutiva 9066</a:t>
            </a:r>
            <a:r>
              <a:rPr i="1"/>
              <a:t>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cómo la </a:t>
            </a:r>
            <a:r>
              <a:rPr sz="2400" b="1" i="0">
                <a:solidFill>
                  <a:srgbClr val="7030A0"/>
                </a:solidFill>
              </a:rPr>
              <a:t>Orden Ejecutiva 9066</a:t>
            </a:r>
            <a:r>
              <a:rPr sz="2400" i="0"/>
              <a:t> impactó a los estadounidenses de origen japonés durante la </a:t>
            </a:r>
            <a:r>
              <a:rPr sz="2400" b="1" i="0">
                <a:solidFill>
                  <a:srgbClr val="7030A0"/>
                </a:solidFill>
              </a:rPr>
              <a:t>Segunda Guerra Mundial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USH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USH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Eleanor Roosevelt se opuso a la </a:t>
            </a:r>
            <a:r>
              <a:rPr b="1" sz="2800">
                <a:solidFill>
                  <a:srgbClr val="7030A0"/>
                </a:solidFill>
              </a:rPr>
              <a:t>Orden Ejecutiva 9066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11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