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Plan_Marshall_SocUSHe091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7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era la </a:t>
            </a:r>
            <a:r>
              <a:rPr b="1">
                <a:solidFill>
                  <a:srgbClr val="7030A0"/>
                </a:solidFill>
              </a:rPr>
              <a:t>teoría del dominó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teoría del dominó</a:t>
            </a:r>
            <a:r>
              <a:t> declaró que...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USHe07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USHe09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teoría del dominó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t> está relacionado con la </a:t>
            </a:r>
            <a:r>
              <a:rPr b="1">
                <a:solidFill>
                  <a:srgbClr val="7030A0"/>
                </a:solidFill>
              </a:rPr>
              <a:t>teoría del dominó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de la lectura es aprender cómo el </a:t>
            </a:r>
            <a:r>
              <a:rPr sz="1800" b="1" i="0">
                <a:solidFill>
                  <a:srgbClr val="7030A0"/>
                </a:solidFill>
              </a:rPr>
              <a:t>Plan Marshall</a:t>
            </a:r>
            <a:r>
              <a:rPr sz="1800" i="0"/>
              <a:t> se convirtió en una estrategia importante para Estados Unidos en la </a:t>
            </a:r>
            <a:r>
              <a:rPr sz="1800" b="1" i="0">
                <a:solidFill>
                  <a:srgbClr val="7030A0"/>
                </a:solidFill>
              </a:rPr>
              <a:t>Guerra Fría</a:t>
            </a:r>
            <a:r>
              <a:rPr sz="1800" i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·      Qué problemas enfrentó Europa después de la </a:t>
            </a:r>
            <a:r>
              <a:rPr sz="1800" b="1" i="0">
                <a:solidFill>
                  <a:srgbClr val="7030A0"/>
                </a:solidFill>
              </a:rPr>
              <a:t>Segunda Guerra Mundial</a:t>
            </a:r>
            <a:r>
              <a:rPr sz="1800" i="0"/>
              <a:t>·      Cómo la Unión Soviética obligó a los países a seguir el </a:t>
            </a:r>
            <a:r>
              <a:rPr sz="1800" b="1" i="0">
                <a:solidFill>
                  <a:srgbClr val="7030A0"/>
                </a:solidFill>
              </a:rPr>
              <a:t>comunismo</a:t>
            </a:r>
            <a:r>
              <a:rPr sz="1800" i="0"/>
              <a:t>·      Por qué Estados Unidos creó el </a:t>
            </a:r>
            <a:r>
              <a:rPr sz="1800" b="1" i="0">
                <a:solidFill>
                  <a:srgbClr val="7030A0"/>
                </a:solidFill>
              </a:rPr>
              <a:t>Plan Marshall</a:t>
            </a:r>
            <a:r>
              <a:rPr sz="1800" i="0"/>
              <a:t>·      Cómo el </a:t>
            </a:r>
            <a:r>
              <a:rPr sz="1800" b="1" i="0">
                <a:solidFill>
                  <a:srgbClr val="7030A0"/>
                </a:solidFill>
              </a:rPr>
              <a:t>Plan Marshall</a:t>
            </a:r>
            <a:r>
              <a:rPr sz="1800" i="0"/>
              <a:t> ayudó a las naciones europeas a recuperarse·      Cómo el plan fue una respuesta de EE.UU. a la agresión soviética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mostró el </a:t>
            </a:r>
            <a:r>
              <a:rPr sz="1800" b="1" i="0">
                <a:solidFill>
                  <a:srgbClr val="7030A0"/>
                </a:solidFill>
              </a:rPr>
              <a:t>Plan Marshall</a:t>
            </a:r>
            <a:r>
              <a:rPr sz="1800" i="0"/>
              <a:t> que Estados Unidos estaba dispuesto a responder a la agresión soviética de diferentes maneras durante la </a:t>
            </a:r>
            <a:r>
              <a:rPr sz="1800" b="1" i="0">
                <a:solidFill>
                  <a:srgbClr val="7030A0"/>
                </a:solidFill>
              </a:rPr>
              <a:t>Guerra Fría</a:t>
            </a:r>
            <a:r>
              <a:rPr sz="1800" i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El </a:t>
            </a:r>
            <a:r>
              <a:rPr sz="1800" b="1" i="1">
                <a:solidFill>
                  <a:srgbClr val="7030A0"/>
                </a:solidFill>
              </a:rPr>
              <a:t>Plan Marshall</a:t>
            </a:r>
            <a:r>
              <a:rPr sz="1800" i="1"/>
              <a:t> mostró que Estados Unidos estaba dispuesto a responder a la agresión soviética de diferentes maneras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USHe09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el </a:t>
            </a:r>
            <a:r>
              <a:rPr b="1" sz="2000">
                <a:solidFill>
                  <a:srgbClr val="7030A0"/>
                </a:solidFill>
              </a:rPr>
              <a:t>Plan Marshall</a:t>
            </a:r>
            <a:r>
              <a:rPr b="1" sz="2000"/>
              <a:t> afectó la Guerra Fría?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el </a:t>
            </a:r>
            <a:r>
              <a:rPr b="1" sz="2000" i="1">
                <a:solidFill>
                  <a:srgbClr val="7030A0"/>
                </a:solidFill>
              </a:rPr>
              <a:t>Plan Marshall</a:t>
            </a:r>
            <a:r>
              <a:rPr i="1"/>
              <a:t> afectó la Guerra Fría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USH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7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9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el 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t> afectó la Guerra Fría?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el 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t> afectó la Guerra Fría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Plan Marshall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Plan Marshall.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9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09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09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USHe07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Plan Marshall...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propósito del </a:t>
            </a:r>
            <a:r>
              <a:rPr i="1" b="1">
                <a:solidFill>
                  <a:srgbClr val="7030A0"/>
                </a:solidFill>
              </a:rPr>
              <a:t>Plan Marshall</a:t>
            </a:r>
            <a:r>
              <a:rPr i="1"/>
              <a:t> era...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Plan Marshall</a:t>
            </a:r>
            <a:r>
              <a:rPr i="1"/>
              <a:t> está relacionado con la </a:t>
            </a:r>
            <a:r>
              <a:rPr i="1" b="1">
                <a:solidFill>
                  <a:srgbClr val="7030A0"/>
                </a:solidFill>
              </a:rPr>
              <a:t>teoría del dominó</a:t>
            </a:r>
            <a:r>
              <a:rPr i="1"/>
              <a:t> porque...
</a:t>
            </a:r>
            <a:r>
              <a:rPr i="1"/>
              <a:t>•   Creo que el </a:t>
            </a:r>
            <a:r>
              <a:rPr i="1" b="1">
                <a:solidFill>
                  <a:srgbClr val="7030A0"/>
                </a:solidFill>
              </a:rPr>
              <a:t>Plan Marshall</a:t>
            </a:r>
            <a:r>
              <a:rPr i="1"/>
              <a:t> afectó la Guerra Fría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USHe09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Plan Marshall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¿Cómo crees que el </a:t>
            </a:r>
            <a:r>
              <a:rPr b="1" sz="1800">
                <a:solidFill>
                  <a:srgbClr val="7030A0"/>
                </a:solidFill>
              </a:rPr>
              <a:t>Plan Marshall</a:t>
            </a:r>
            <a:r>
              <a:t> afectó la Guerra Fría?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el </a:t>
            </a:r>
            <a:r>
              <a:rPr b="1" sz="1800" i="1">
                <a:solidFill>
                  <a:srgbClr val="7030A0"/>
                </a:solidFill>
              </a:rPr>
              <a:t>Plan Marshall</a:t>
            </a:r>
            <a:r>
              <a:rPr i="1"/>
              <a:t> afectó la Guerra Fría por...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907024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explicar cómo el </a:t>
            </a:r>
            <a:r>
              <a:rPr sz="2400" b="1" i="0">
                <a:solidFill>
                  <a:srgbClr val="7030A0"/>
                </a:solidFill>
              </a:rPr>
              <a:t>Plan Marshall</a:t>
            </a:r>
            <a:r>
              <a:rPr sz="2400" i="0"/>
              <a:t> fue una respuesta de Estados Unidos a la agresión soviética después de la </a:t>
            </a:r>
            <a:r>
              <a:rPr sz="2400" b="1" i="0">
                <a:solidFill>
                  <a:srgbClr val="7030A0"/>
                </a:solidFill>
              </a:rPr>
              <a:t>Segunda Guerra Mundial</a:t>
            </a:r>
            <a:r>
              <a:rPr sz="2400" i="0"/>
              <a:t> y cómo influyó en la </a:t>
            </a:r>
            <a:r>
              <a:rPr sz="2400" b="1" i="0">
                <a:solidFill>
                  <a:srgbClr val="7030A0"/>
                </a:solidFill>
              </a:rPr>
              <a:t>Guerra Fría</a:t>
            </a:r>
            <a:r>
              <a:rPr sz="2400" i="0"/>
              <a:t>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USH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SocUSHe07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el </a:t>
            </a:r>
            <a:r>
              <a:rPr b="1" sz="2800">
                <a:solidFill>
                  <a:srgbClr val="7030A0"/>
                </a:solidFill>
              </a:rPr>
              <a:t>Plan Marshall</a:t>
            </a:r>
            <a:r>
              <a:rPr b="1" sz="2800"/>
              <a:t> afectó la Guerra Fría?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USH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7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USHe09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era el propósito del 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del 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t> era...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