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9.png"/><Relationship Id="rId6" Type="http://schemas.openxmlformats.org/officeDocument/2006/relationships/hyperlink" Target="https://thevisualnonglossary.com/admn/cd_interface/docs_generate/download_reading.php?file=Reading%20Passage_teor%C3%ADa_del_domin%C3%B3_SocUSHe079.docx" TargetMode="External"/><Relationship Id="rId7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1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3.png"/><Relationship Id="rId9" Type="http://schemas.openxmlformats.org/officeDocument/2006/relationships/image" Target="../media/image45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8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fue la política de </a:t>
            </a:r>
            <a:r>
              <a:rPr b="1">
                <a:solidFill>
                  <a:srgbClr val="7030A0"/>
                </a:solidFill>
              </a:rPr>
              <a:t>contención</a:t>
            </a:r>
            <a:r>
              <a:t> de los Estados Unidos?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política de </a:t>
            </a:r>
            <a:r>
              <a:rPr b="1">
                <a:solidFill>
                  <a:srgbClr val="7030A0"/>
                </a:solidFill>
              </a:rPr>
              <a:t>contención</a:t>
            </a:r>
            <a:r>
              <a:t> de los Estados Unidos fue...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USHe08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USHe07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estaba relacionada la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contención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 estaba relacionada con la </a:t>
            </a:r>
            <a:r>
              <a:rPr b="1">
                <a:solidFill>
                  <a:srgbClr val="7030A0"/>
                </a:solidFill>
              </a:rPr>
              <a:t>contención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Lectura Estructurada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El propósito de la lectura es entender cómo la </a:t>
            </a:r>
            <a:r>
              <a:rPr sz="1800" b="1" i="0">
                <a:solidFill>
                  <a:srgbClr val="7030A0"/>
                </a:solidFill>
              </a:rPr>
              <a:t>teoría del dominó</a:t>
            </a:r>
            <a:r>
              <a:rPr sz="1800" i="0"/>
              <a:t> influyó en las acciones de EE.UU. durante la Guerra de Vietnam y su conexión con la </a:t>
            </a:r>
            <a:r>
              <a:rPr sz="1800" b="1" i="0">
                <a:solidFill>
                  <a:srgbClr val="7030A0"/>
                </a:solidFill>
              </a:rPr>
              <a:t>contención</a:t>
            </a:r>
            <a:r>
              <a:rPr sz="1800" i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1865376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Presta atención a: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216712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i="0"/>
              <a:t>• </a:t>
            </a:r>
            <a:r>
              <a:rPr sz="1800" i="0"/>
              <a:t>El significado de la </a:t>
            </a:r>
            <a:r>
              <a:rPr sz="1800" b="1" i="0">
                <a:solidFill>
                  <a:srgbClr val="7030A0"/>
                </a:solidFill>
              </a:rPr>
              <a:t>teoría del dominó</a:t>
            </a:r>
          </a:p>
          <a:p>
            <a:r>
              <a:rPr i="0"/>
              <a:t>• </a:t>
            </a:r>
            <a:r>
              <a:rPr sz="1800" i="0"/>
              <a:t>Cómo la </a:t>
            </a:r>
            <a:r>
              <a:rPr sz="1800" b="1" i="0">
                <a:solidFill>
                  <a:srgbClr val="7030A0"/>
                </a:solidFill>
              </a:rPr>
              <a:t>teoría del dominó</a:t>
            </a:r>
            <a:r>
              <a:rPr sz="1800" i="0"/>
              <a:t> está conectada con la </a:t>
            </a:r>
            <a:r>
              <a:rPr sz="1800" b="1" i="0">
                <a:solidFill>
                  <a:srgbClr val="7030A0"/>
                </a:solidFill>
              </a:rPr>
              <a:t>contención</a:t>
            </a:r>
          </a:p>
          <a:p>
            <a:r>
              <a:rPr i="0"/>
              <a:t>• </a:t>
            </a:r>
            <a:r>
              <a:rPr sz="1800" i="0"/>
              <a:t>La participación de EE.UU. en la Guerra de Vietnam</a:t>
            </a:r>
          </a:p>
          <a:p>
            <a:r>
              <a:rPr i="0"/>
              <a:t>• </a:t>
            </a:r>
            <a:r>
              <a:rPr sz="1800" i="0"/>
              <a:t>Qué países se volvieron </a:t>
            </a:r>
            <a:r>
              <a:rPr sz="1800" b="1" i="0">
                <a:solidFill>
                  <a:srgbClr val="7030A0"/>
                </a:solidFill>
              </a:rPr>
              <a:t>comunistas</a:t>
            </a:r>
            <a:r>
              <a:rPr sz="1800" i="0"/>
              <a:t> y cuáles no</a:t>
            </a:r>
          </a:p>
          <a:p>
            <a:r>
              <a:rPr i="0"/>
              <a:t>• </a:t>
            </a:r>
            <a:r>
              <a:rPr sz="1800" i="0"/>
              <a:t>Por qué la </a:t>
            </a:r>
            <a:r>
              <a:rPr sz="1800" b="1" i="0">
                <a:solidFill>
                  <a:srgbClr val="7030A0"/>
                </a:solidFill>
              </a:rPr>
              <a:t>teoría del dominó</a:t>
            </a:r>
            <a:r>
              <a:rPr sz="1800" i="0"/>
              <a:t> solo se cumplió en parte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boo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64" y="5458968"/>
            <a:ext cx="1161288" cy="1161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852160"/>
            <a:ext cx="1828800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800" b="1" u="sng">
                <a:solidFill>
                  <a:srgbClr val="0070C0"/>
                </a:solidFill>
                <a:hlinkClick r:id="rId6"/>
              </a:rPr>
              <a:t>Reading Passage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Conversación Post-Lectura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0"/>
              <a:t>¿Cómo se conectó la </a:t>
            </a:r>
            <a:r>
              <a:rPr sz="1800" b="1" i="0">
                <a:solidFill>
                  <a:srgbClr val="7030A0"/>
                </a:solidFill>
              </a:rPr>
              <a:t>teoría del dominó</a:t>
            </a:r>
            <a:r>
              <a:rPr sz="1800" i="0"/>
              <a:t> con la estrategia estadounidense de la </a:t>
            </a:r>
            <a:r>
              <a:rPr sz="1800" b="1" i="0">
                <a:solidFill>
                  <a:srgbClr val="7030A0"/>
                </a:solidFill>
              </a:rPr>
              <a:t>contención</a:t>
            </a:r>
            <a:r>
              <a:rPr sz="1800" i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2121408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1800" i="1"/>
              <a:t>La </a:t>
            </a:r>
            <a:r>
              <a:rPr sz="1800" b="1" i="1">
                <a:solidFill>
                  <a:srgbClr val="7030A0"/>
                </a:solidFill>
              </a:rPr>
              <a:t>teoría del dominó</a:t>
            </a:r>
            <a:r>
              <a:rPr sz="1800" i="1"/>
              <a:t> se conectó con la </a:t>
            </a:r>
            <a:r>
              <a:rPr sz="1800" b="1" i="1">
                <a:solidFill>
                  <a:srgbClr val="7030A0"/>
                </a:solidFill>
              </a:rPr>
              <a:t>contención</a:t>
            </a:r>
            <a:r>
              <a:rPr sz="1800"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7" name="Picture 6" descr="SocUSHe07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8" name="Picture 7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10" name="Picture 9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11" name="Picture 10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12" name="Picture 11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3" name="Picture 12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4" name="Picture 13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6" name="Picture 15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8" name="Picture 17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9" name="Picture 18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20" name="Picture 19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21" name="Picture 20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22" name="Picture 21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8" name="Connector 27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30" name="Picture 29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1" name="Picture 30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2" name="Picture 31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Después de que Vietnam del Norte comunista tomó el control de Vietnam del Sur en 1976, la </a:t>
            </a:r>
            <a:r>
              <a:rPr b="1" sz="2000">
                <a:solidFill>
                  <a:srgbClr val="7030A0"/>
                </a:solidFill>
              </a:rPr>
              <a:t>teoría del dominó</a:t>
            </a:r>
            <a:r>
              <a:rPr b="1" sz="2000"/>
              <a:t> solo se cumplió para Laos y Camboya. ¿Por qué crees que no se cumplió para otros países indochinos?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la </a:t>
            </a:r>
            <a:r>
              <a:rPr b="1" sz="2000" i="1">
                <a:solidFill>
                  <a:srgbClr val="7030A0"/>
                </a:solidFill>
              </a:rPr>
              <a:t>teoría del dominó</a:t>
            </a:r>
            <a:r>
              <a:rPr i="1"/>
              <a:t> no se cumplió para otros países indochinos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USHe07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7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/>
            </a:pPr>
            <a:r>
              <a:t>Después de que Vietnam del Norte comunista tomó el control de Vietnam del Sur en 1976, la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 solo se cumplió para Laos y Camboya. ¿Por qué crees que no se cumplió para otros países indochinos?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la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 no se cumplió para otros países indochinos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teoría del dominó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teoría del dominó.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7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7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USHe08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teoría del dominó...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teoría del dominó</a:t>
            </a:r>
            <a:r>
              <a:rPr i="1"/>
              <a:t> declaró que...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teoría del dominó</a:t>
            </a:r>
            <a:r>
              <a:rPr i="1"/>
              <a:t> estaba relacionada con la </a:t>
            </a:r>
            <a:r>
              <a:rPr i="1" b="1">
                <a:solidFill>
                  <a:srgbClr val="7030A0"/>
                </a:solidFill>
              </a:rPr>
              <a:t>contención</a:t>
            </a:r>
            <a:r>
              <a:rPr i="1"/>
              <a:t> porque...
</a:t>
            </a:r>
            <a:r>
              <a:rPr i="1"/>
              <a:t>•   Yo creo que la </a:t>
            </a:r>
            <a:r>
              <a:rPr i="1" b="1">
                <a:solidFill>
                  <a:srgbClr val="7030A0"/>
                </a:solidFill>
              </a:rPr>
              <a:t>teoría del dominó</a:t>
            </a:r>
            <a:r>
              <a:rPr i="1"/>
              <a:t> no se cumplió para otros países indochinos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USHe07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" y="155448"/>
            <a:ext cx="538581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Enfoque de hoy:</a:t>
            </a:r>
            <a:r>
              <a:rPr>
                <a:solidFill>
                  <a:srgbClr val="7030A0"/>
                </a:solidFill>
              </a:rPr>
              <a:t>teoría del dominó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48" y="841248"/>
            <a:ext cx="51114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728" y="3108960"/>
            <a:ext cx="4197096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448" y="2926080"/>
            <a:ext cx="6355080" cy="23042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En oraciones completas, puedo responder esta pregunta usando las palabras de vocabulario a la derecha: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48" y="4663440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t>Después de que Vietnam del Norte comunista tomó el control de Vietnam del Sur en 1976, la </a:t>
            </a:r>
            <a:r>
              <a:rPr b="1" sz="1800">
                <a:solidFill>
                  <a:srgbClr val="7030A0"/>
                </a:solidFill>
              </a:rPr>
              <a:t>teoría del dominó</a:t>
            </a:r>
            <a:r>
              <a:t> solo se cumplió para Laos y Camboya. ¿Por qué crees que no se cumplió para otros países indochinos?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5605272"/>
            <a:ext cx="5751576" cy="466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la </a:t>
            </a:r>
            <a:r>
              <a:rPr b="1" sz="1800" i="1">
                <a:solidFill>
                  <a:srgbClr val="7030A0"/>
                </a:solidFill>
              </a:rPr>
              <a:t>teoría del dominó</a:t>
            </a:r>
            <a:r>
              <a:rPr i="1"/>
              <a:t> no se cumplió para otros países indochinos porque...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448" y="1371600"/>
            <a:ext cx="5907024" cy="119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r>
              <a:rPr sz="2400" i="0"/>
              <a:t>Podemos explicar cómo la </a:t>
            </a:r>
            <a:r>
              <a:rPr sz="2400" b="1" i="0">
                <a:solidFill>
                  <a:srgbClr val="7030A0"/>
                </a:solidFill>
              </a:rPr>
              <a:t>teoría del dominó</a:t>
            </a:r>
            <a:r>
              <a:rPr sz="2400" i="0"/>
              <a:t> influyó en la participación de los Estados Unidos en países extranjeros, incluyendo la Guerra de Vietnam.</a:t>
            </a:r>
          </a:p>
        </p:txBody>
      </p:sp>
      <p:pic>
        <p:nvPicPr>
          <p:cNvPr id="10" name="Picture 9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11" name="Picture 10" descr="SocUSHe07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12" name="Picture 11" descr="SocUSH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3" name="Picture 12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672" y="5833872"/>
            <a:ext cx="1197864" cy="694944"/>
          </a:xfrm>
          <a:prstGeom prst="rect">
            <a:avLst/>
          </a:prstGeom>
        </p:spPr>
      </p:pic>
      <p:pic>
        <p:nvPicPr>
          <p:cNvPr id="14" name="Picture 13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488" y="5797296"/>
            <a:ext cx="969264" cy="758952"/>
          </a:xfrm>
          <a:prstGeom prst="rect">
            <a:avLst/>
          </a:prstGeom>
        </p:spPr>
      </p:pic>
      <p:pic>
        <p:nvPicPr>
          <p:cNvPr id="15" name="Picture 14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224" y="5833872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Después de que Vietnam del Norte comunista tomó el control de Vietnam del Sur en 1976, la </a:t>
            </a:r>
            <a:r>
              <a:rPr b="1" sz="2800">
                <a:solidFill>
                  <a:srgbClr val="7030A0"/>
                </a:solidFill>
              </a:rPr>
              <a:t>teoría del dominó</a:t>
            </a:r>
            <a:r>
              <a:rPr b="1" sz="2800"/>
              <a:t> solo se cumplió para Laos y Camboya. ¿Por qué crees que no se cumplió para otros países indochinos?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USHe07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8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7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8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USHe07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era la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teoría del dominó</a:t>
            </a:r>
            <a:r>
              <a:t> declaró que...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