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USHe07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fue el propósito de la </a:t>
            </a:r>
            <a:r>
              <a:rPr b="1">
                <a:solidFill>
                  <a:srgbClr val="7030A0"/>
                </a:solidFill>
              </a:rPr>
              <a:t>Marcha en Washington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propósito de la </a:t>
            </a:r>
            <a:r>
              <a:rPr b="1">
                <a:solidFill>
                  <a:srgbClr val="7030A0"/>
                </a:solidFill>
              </a:rPr>
              <a:t>Marcha en Washington</a:t>
            </a:r>
            <a:r>
              <a:t> era 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USHe074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USHe07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estaba relacionado el </a:t>
            </a:r>
            <a:r>
              <a:rPr b="1">
                <a:solidFill>
                  <a:srgbClr val="7030A0"/>
                </a:solidFill>
              </a:rPr>
              <a:t>Congreso de Igualdad Racial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Marcha en Washington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Congreso de Igualdad Racial</a:t>
            </a:r>
            <a:r>
              <a:t> estaba relacionado con la </a:t>
            </a:r>
            <a:r>
              <a:rPr b="1">
                <a:solidFill>
                  <a:srgbClr val="7030A0"/>
                </a:solidFill>
              </a:rPr>
              <a:t>Marcha en Washington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las acciones del </a:t>
            </a:r>
            <a:r>
              <a:rPr b="1" sz="2000">
                <a:solidFill>
                  <a:srgbClr val="7030A0"/>
                </a:solidFill>
              </a:rPr>
              <a:t>Congreso de Igualdad Racial</a:t>
            </a:r>
            <a:r>
              <a:rPr b="1" sz="2000"/>
              <a:t> fueron recibidas con violencia por parte de turbas blancas?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las acciones del </a:t>
            </a:r>
            <a:r>
              <a:rPr b="1" sz="2000" i="1">
                <a:solidFill>
                  <a:srgbClr val="7030A0"/>
                </a:solidFill>
              </a:rPr>
              <a:t>Congreso de Igualdad Racial</a:t>
            </a:r>
            <a:r>
              <a:rPr i="1"/>
              <a:t> fueron recibidas con violencia por parte de turbas blancas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USHe07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USHe07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USHe07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las acciones del </a:t>
            </a:r>
            <a:r>
              <a:rPr b="1">
                <a:solidFill>
                  <a:srgbClr val="7030A0"/>
                </a:solidFill>
              </a:rPr>
              <a:t>Congreso de Igualdad Racial</a:t>
            </a:r>
            <a:r>
              <a:t> fueron recibidas con violencia por parte de turbas blancas?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las acciones del </a:t>
            </a:r>
            <a:r>
              <a:rPr b="1">
                <a:solidFill>
                  <a:srgbClr val="7030A0"/>
                </a:solidFill>
              </a:rPr>
              <a:t>Congreso de Igualdad Racial</a:t>
            </a:r>
            <a:r>
              <a:t> fueron recibidas con violencia por parte de turbas blancas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7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Congreso de Igualdad Racial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Congreso de Igualdad Racial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7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Congreso de Igualdad Racial.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7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USHe07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USHe07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7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Congreso de Igualdad Racial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USHe07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7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Congreso de Igualdad Racial...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Congreso de Igualdad Racial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7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7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Congreso de Igualdad Racial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Congreso de Igualdad Racial</a:t>
            </a:r>
            <a:r>
              <a:rPr i="1"/>
              <a:t>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Congreso de Igualdad Racial</a:t>
            </a:r>
            <a:r>
              <a:rPr i="1"/>
              <a:t> estaba relacionado con la </a:t>
            </a:r>
            <a:r>
              <a:rPr i="1" b="1">
                <a:solidFill>
                  <a:srgbClr val="7030A0"/>
                </a:solidFill>
              </a:rPr>
              <a:t>Marcha en Washington</a:t>
            </a:r>
            <a:r>
              <a:rPr i="1"/>
              <a:t> porque...
</a:t>
            </a:r>
            <a:r>
              <a:rPr i="1"/>
              <a:t>•   Yo creo que las acciones del </a:t>
            </a:r>
            <a:r>
              <a:rPr i="1" b="1">
                <a:solidFill>
                  <a:srgbClr val="7030A0"/>
                </a:solidFill>
              </a:rPr>
              <a:t>Congreso de Igualdad Racial</a:t>
            </a:r>
            <a:r>
              <a:rPr i="1"/>
              <a:t> fueron recibidas con violencia por parte de turbas blancas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USHe07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Congreso de Igualdad Racial.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las acciones del Congreso de Igualdad Racial fueron recibidas con violencia por parte de turbas blancas?</a:t>
            </a:r>
            <a:r>
              <a:t>
</a:t>
            </a:r>
            <a:r>
              <a:rPr i="1"/>
              <a:t>Yo creo que las acciones del Congreso de Igualdad Racial fueron recibidas con violencia por parte de turbas blancas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USHe07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USHe07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las acciones del </a:t>
            </a:r>
            <a:r>
              <a:rPr b="1" sz="2800">
                <a:solidFill>
                  <a:srgbClr val="7030A0"/>
                </a:solidFill>
              </a:rPr>
              <a:t>Congreso de Igualdad Racial</a:t>
            </a:r>
            <a:r>
              <a:rPr b="1" sz="2800"/>
              <a:t> fueron recibidas con violencia por parte de turbas blancas?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USHe07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USHe07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7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7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USHe07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hizo el </a:t>
            </a:r>
            <a:r>
              <a:rPr b="1">
                <a:solidFill>
                  <a:srgbClr val="7030A0"/>
                </a:solidFill>
              </a:rPr>
              <a:t>Congreso de Igualdad Racial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Congreso de Igualdad Racial</a:t>
            </a:r>
            <a:r>
              <a:t>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