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granjero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5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relacionado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granjeros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estaba relacionado con los </a:t>
            </a:r>
            <a:r>
              <a:rPr b="1">
                <a:solidFill>
                  <a:srgbClr val="7030A0"/>
                </a:solidFill>
              </a:rPr>
              <a:t>granjeros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los agricultores respondieron al </a:t>
            </a:r>
            <a:r>
              <a:rPr b="1" sz="2000">
                <a:solidFill>
                  <a:srgbClr val="7030A0"/>
                </a:solidFill>
              </a:rPr>
              <a:t>Dust Bowl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los agricultores respondieron al </a:t>
            </a:r>
            <a:r>
              <a:rPr b="1" sz="2000" i="1">
                <a:solidFill>
                  <a:srgbClr val="7030A0"/>
                </a:solidFill>
              </a:rPr>
              <a:t>Dust Bowl</a:t>
            </a:r>
            <a:r>
              <a:rPr i="1"/>
              <a:t>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5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los agricultores respondieron al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agricultores respondieron al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Dust Bowl (cuenco de polvo)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Dust Bowl (cuenco de polvo).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5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5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Dust Bowl (cuenco de polvo)...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Dust Bowl (cuenco de polvo)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,...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 estaba relacionado con los </a:t>
            </a:r>
            <a:r>
              <a:rPr i="1" b="1">
                <a:solidFill>
                  <a:srgbClr val="7030A0"/>
                </a:solidFill>
              </a:rPr>
              <a:t>granjeros</a:t>
            </a:r>
            <a:r>
              <a:rPr i="1"/>
              <a:t> porque...
</a:t>
            </a:r>
            <a:r>
              <a:rPr i="1"/>
              <a:t>•   Yo creo que los agricultores respondieron al </a:t>
            </a:r>
            <a:r>
              <a:rPr i="1" b="1">
                <a:solidFill>
                  <a:srgbClr val="7030A0"/>
                </a:solidFill>
              </a:rPr>
              <a:t>Dust Bowl</a:t>
            </a:r>
            <a:r>
              <a:rPr i="1"/>
              <a:t>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Dust Bowl (cuenco de polvo).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los agricultores respondieron al Dust Bowl?</a:t>
            </a:r>
            <a:r>
              <a:t>
</a:t>
            </a:r>
            <a:r>
              <a:rPr i="1"/>
              <a:t>Yo creo que los agricultores respondieron al Dust Bowl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los agricultores respondieron al </a:t>
            </a:r>
            <a:r>
              <a:rPr b="1" sz="2800">
                <a:solidFill>
                  <a:srgbClr val="7030A0"/>
                </a:solidFill>
              </a:rPr>
              <a:t>Dust Bowl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5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5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durante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Dust Bowl</a:t>
            </a:r>
            <a:r>
              <a:t>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