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5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era la </a:t>
            </a:r>
            <a:r>
              <a:rPr b="1">
                <a:solidFill>
                  <a:srgbClr val="7030A0"/>
                </a:solidFill>
              </a:rPr>
              <a:t>Sociedad de las Naciones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Sociedad de las Naciones</a:t>
            </a:r>
            <a:r>
              <a:t> era...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5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4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estaban relacionados los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Sociedad de las Naciones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 estaban relacionados con la </a:t>
            </a:r>
            <a:r>
              <a:rPr b="1">
                <a:solidFill>
                  <a:srgbClr val="7030A0"/>
                </a:solidFill>
              </a:rPr>
              <a:t>Sociedad de las Naciones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 crees que fue el propósito de </a:t>
            </a:r>
            <a:r>
              <a:rPr b="1" sz="2000">
                <a:solidFill>
                  <a:srgbClr val="7030A0"/>
                </a:solidFill>
              </a:rPr>
              <a:t>Wilson</a:t>
            </a:r>
            <a:r>
              <a:rPr b="1" sz="2000"/>
              <a:t> detrás de los </a:t>
            </a:r>
            <a:r>
              <a:rPr b="1" sz="2000">
                <a:solidFill>
                  <a:srgbClr val="7030A0"/>
                </a:solidFill>
              </a:rPr>
              <a:t>Catorce Punto</a:t>
            </a:r>
            <a:r>
              <a:rPr b="1" sz="2000"/>
              <a:t>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el propósito de </a:t>
            </a:r>
            <a:r>
              <a:rPr b="1" sz="2000" i="1">
                <a:solidFill>
                  <a:srgbClr val="7030A0"/>
                </a:solidFill>
              </a:rPr>
              <a:t>Wilson</a:t>
            </a:r>
            <a:r>
              <a:rPr i="1"/>
              <a:t> detrás de los </a:t>
            </a:r>
            <a:r>
              <a:rPr b="1" sz="2000" i="1">
                <a:solidFill>
                  <a:srgbClr val="7030A0"/>
                </a:solidFill>
              </a:rPr>
              <a:t>Catorce Punto</a:t>
            </a:r>
            <a:r>
              <a:rPr i="1"/>
              <a:t>s fue...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4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5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4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crees que fue el propósito de </a:t>
            </a:r>
            <a:r>
              <a:rPr b="1">
                <a:solidFill>
                  <a:srgbClr val="7030A0"/>
                </a:solidFill>
              </a:rPr>
              <a:t>Wilson</a:t>
            </a:r>
            <a:r>
              <a:t> detrás de los </a:t>
            </a:r>
            <a:r>
              <a:rPr b="1">
                <a:solidFill>
                  <a:srgbClr val="7030A0"/>
                </a:solidFill>
              </a:rPr>
              <a:t>Catorce Punto</a:t>
            </a:r>
            <a:r>
              <a:t>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el propósito de </a:t>
            </a:r>
            <a:r>
              <a:rPr b="1">
                <a:solidFill>
                  <a:srgbClr val="7030A0"/>
                </a:solidFill>
              </a:rPr>
              <a:t>Wilson</a:t>
            </a:r>
            <a:r>
              <a:t> detrás de los </a:t>
            </a:r>
            <a:r>
              <a:rPr b="1">
                <a:solidFill>
                  <a:srgbClr val="7030A0"/>
                </a:solidFill>
              </a:rPr>
              <a:t>Catorce Punto</a:t>
            </a:r>
            <a:r>
              <a:t>s fue...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Catorce Puntos de Wilson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Catorce Puntos de Wilson.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4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4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5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Catorce Puntos de Wilson...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Catorce Puntos de Wilson</a:t>
            </a:r>
            <a:r>
              <a:rPr i="1"/>
              <a:t> eran...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Catorce Puntos de Wilson</a:t>
            </a:r>
            <a:r>
              <a:rPr i="1"/>
              <a:t> estaban relacionados con la </a:t>
            </a:r>
            <a:r>
              <a:rPr i="1" b="1">
                <a:solidFill>
                  <a:srgbClr val="7030A0"/>
                </a:solidFill>
              </a:rPr>
              <a:t>Sociedad de las Naciones</a:t>
            </a:r>
            <a:r>
              <a:rPr i="1"/>
              <a:t> porque...
</a:t>
            </a:r>
            <a:r>
              <a:rPr i="1"/>
              <a:t>•   Yo creo que el propósito de </a:t>
            </a:r>
            <a:r>
              <a:rPr i="1" b="1">
                <a:solidFill>
                  <a:srgbClr val="7030A0"/>
                </a:solidFill>
              </a:rPr>
              <a:t>Wilson</a:t>
            </a:r>
            <a:r>
              <a:rPr i="1"/>
              <a:t> detrás de los </a:t>
            </a:r>
            <a:r>
              <a:rPr i="1" b="1">
                <a:solidFill>
                  <a:srgbClr val="7030A0"/>
                </a:solidFill>
              </a:rPr>
              <a:t>Catorce Punto</a:t>
            </a:r>
            <a:r>
              <a:rPr i="1"/>
              <a:t>s fue...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4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Catorce Puntos de Wilson.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crees que fue el propósito de Wilson detrás de los Catorce Puntos?</a:t>
            </a:r>
            <a:r>
              <a:t>
</a:t>
            </a:r>
            <a:r>
              <a:rPr i="1"/>
              <a:t>Yo creo que el propósito de Wilson detrás de los Catorce Puntos fue...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USHe04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USHe05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 crees que fue el propósito de </a:t>
            </a:r>
            <a:r>
              <a:rPr b="1" sz="2800">
                <a:solidFill>
                  <a:srgbClr val="7030A0"/>
                </a:solidFill>
              </a:rPr>
              <a:t>Wilson</a:t>
            </a:r>
            <a:r>
              <a:rPr b="1" sz="2800"/>
              <a:t> detrás de los </a:t>
            </a:r>
            <a:r>
              <a:rPr b="1" sz="2800">
                <a:solidFill>
                  <a:srgbClr val="7030A0"/>
                </a:solidFill>
              </a:rPr>
              <a:t>Catorce Punto</a:t>
            </a:r>
            <a:r>
              <a:rPr b="1" sz="2800"/>
              <a:t>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4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5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5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4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eran los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Catorce Puntos de Wilson</a:t>
            </a:r>
            <a:r>
              <a:t> eran...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