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intervención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intervención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4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intervención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intervención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En una guerra mundial, ¿Cuál podría ser una ventaja de </a:t>
            </a:r>
            <a:r>
              <a:rPr b="1" sz="2000">
                <a:solidFill>
                  <a:srgbClr val="7030A0"/>
                </a:solidFill>
              </a:rPr>
              <a:t>neutralidad</a:t>
            </a:r>
            <a:r>
              <a:rPr b="1" sz="2000"/>
              <a:t>? ¿Qué podría ser una desventaja?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ventaja de la </a:t>
            </a:r>
            <a:r>
              <a:rPr b="1" sz="2000" i="1">
                <a:solidFill>
                  <a:srgbClr val="7030A0"/>
                </a:solidFill>
              </a:rPr>
              <a:t>neutralidad</a:t>
            </a:r>
            <a:r>
              <a:rPr i="1"/>
              <a:t> en una guerra mundial es... porque...
Una desventaja de la </a:t>
            </a:r>
            <a:r>
              <a:rPr b="1" sz="2000" i="1">
                <a:solidFill>
                  <a:srgbClr val="7030A0"/>
                </a:solidFill>
              </a:rPr>
              <a:t>neutralidad</a:t>
            </a:r>
            <a:r>
              <a:rPr i="1"/>
              <a:t> en una guerra mundial es...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4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una guerra mundial, ¿Cuál podría ser una ventaja de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? ¿Qué podría ser una desventaja?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ventaja de la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en una guerra mundial es... porque...
Una desventaja de la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en una guerra mundial es...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neutralidad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neutralidad.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neutralidad...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Para que un país sea </a:t>
            </a:r>
            <a:r>
              <a:rPr i="1" b="1">
                <a:solidFill>
                  <a:srgbClr val="7030A0"/>
                </a:solidFill>
              </a:rPr>
              <a:t>neutral</a:t>
            </a:r>
            <a:r>
              <a:rPr i="1"/>
              <a:t>,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neutralidad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intervención</a:t>
            </a:r>
            <a:r>
              <a:rPr i="1"/>
              <a:t> porque...
</a:t>
            </a:r>
            <a:r>
              <a:rPr i="1"/>
              <a:t>•   Una ventaja de la </a:t>
            </a:r>
            <a:r>
              <a:rPr i="1" b="1">
                <a:solidFill>
                  <a:srgbClr val="7030A0"/>
                </a:solidFill>
              </a:rPr>
              <a:t>neutralidad</a:t>
            </a:r>
            <a:r>
              <a:rPr i="1"/>
              <a:t> en una guerra mundial es... porque...
Una desventaja de la </a:t>
            </a:r>
            <a:r>
              <a:rPr i="1" b="1">
                <a:solidFill>
                  <a:srgbClr val="7030A0"/>
                </a:solidFill>
              </a:rPr>
              <a:t>neutralidad</a:t>
            </a:r>
            <a:r>
              <a:rPr i="1"/>
              <a:t> en una guerra mundial es...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neutralidad.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En una guerra mundial, ¿Cuál podría ser una ventaja de neutralidad? ¿Qué podría ser una desventaja? ¿Por qué?</a:t>
            </a:r>
            <a:r>
              <a:t>
</a:t>
            </a:r>
            <a:r>
              <a:rPr i="1"/>
              <a:t>Una ventaja de la neutralidad en una guerra mundial es... porque...
Una desventaja de la neutralidad en una guerra mundial es...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En una guerra mundial, ¿Cuál podría ser una ventaja de </a:t>
            </a:r>
            <a:r>
              <a:rPr b="1" sz="2800">
                <a:solidFill>
                  <a:srgbClr val="7030A0"/>
                </a:solidFill>
              </a:rPr>
              <a:t>neutralidad</a:t>
            </a:r>
            <a:r>
              <a:rPr b="1" sz="2800"/>
              <a:t>? ¿Qué podría ser una desventaja?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4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país sea </a:t>
            </a:r>
            <a:r>
              <a:rPr b="1">
                <a:solidFill>
                  <a:srgbClr val="7030A0"/>
                </a:solidFill>
              </a:rPr>
              <a:t>neutral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país sea </a:t>
            </a:r>
            <a:r>
              <a:rPr b="1">
                <a:solidFill>
                  <a:srgbClr val="7030A0"/>
                </a:solidFill>
              </a:rPr>
              <a:t>neutral</a:t>
            </a:r>
            <a:r>
              <a:t>,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