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1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eran los objetivos de los </a:t>
            </a:r>
            <a:r>
              <a:rPr b="1">
                <a:solidFill>
                  <a:srgbClr val="7030A0"/>
                </a:solidFill>
              </a:rPr>
              <a:t>muckrakers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objetivos de los </a:t>
            </a:r>
            <a:r>
              <a:rPr b="1">
                <a:solidFill>
                  <a:srgbClr val="7030A0"/>
                </a:solidFill>
              </a:rPr>
              <a:t>muckrakers</a:t>
            </a:r>
            <a:r>
              <a:t> fueron...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USHe01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USHe02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Ley de Pureza de Alimentos y Medicinas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muckrakers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Ley de Pureza de Alimentos y Medicinas</a:t>
            </a:r>
            <a:r>
              <a:t> estaba relacionada con los </a:t>
            </a:r>
            <a:r>
              <a:rPr b="1">
                <a:solidFill>
                  <a:srgbClr val="7030A0"/>
                </a:solidFill>
              </a:rPr>
              <a:t>muckrakers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crees que habría sucedido si no se aprobara la </a:t>
            </a:r>
            <a:r>
              <a:rPr b="1" sz="2000">
                <a:solidFill>
                  <a:srgbClr val="7030A0"/>
                </a:solidFill>
              </a:rPr>
              <a:t>Ley de Pureza de Alimentos y Medicinas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no se aprobó la </a:t>
            </a:r>
            <a:r>
              <a:rPr b="1" sz="2000" i="1">
                <a:solidFill>
                  <a:srgbClr val="7030A0"/>
                </a:solidFill>
              </a:rPr>
              <a:t>Ley de Pureza de Alimentos y Medicinas</a:t>
            </a:r>
            <a:r>
              <a:rPr i="1"/>
              <a:t>, predigo...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USHe02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1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2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crees que habría sucedido si no se aprobara la </a:t>
            </a:r>
            <a:r>
              <a:rPr b="1">
                <a:solidFill>
                  <a:srgbClr val="7030A0"/>
                </a:solidFill>
              </a:rPr>
              <a:t>Ley de Pureza de Alimentos y Medicinas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no se aprobó la </a:t>
            </a:r>
            <a:r>
              <a:rPr b="1">
                <a:solidFill>
                  <a:srgbClr val="7030A0"/>
                </a:solidFill>
              </a:rPr>
              <a:t>Ley de Pureza de Alimentos y Medicinas</a:t>
            </a:r>
            <a:r>
              <a:t>, predigo...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 Ley de Pureza de Alimentos y Medicinas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 Ley de Pureza de Alimentos y Medicinas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 Ley de Pureza de Alimentos y Medicinas.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2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2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 Ley de Pureza de Alimentos y Medicinas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USHe01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 Ley de Pureza de Alimentos y Medicinas...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 Ley de Pureza de Alimentos y Medicinas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 Ley de Pureza de Alimentos y Medicinas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Se aprobó la </a:t>
            </a:r>
            <a:r>
              <a:rPr i="1" b="1">
                <a:solidFill>
                  <a:srgbClr val="7030A0"/>
                </a:solidFill>
              </a:rPr>
              <a:t>Ley de Pureza de Alimentos y Medicinas</a:t>
            </a:r>
            <a:r>
              <a:rPr i="1"/>
              <a:t>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Ley de Pureza de Alimentos y Medicinas</a:t>
            </a:r>
            <a:r>
              <a:rPr i="1"/>
              <a:t> estaba relacionada con los </a:t>
            </a:r>
            <a:r>
              <a:rPr i="1" b="1">
                <a:solidFill>
                  <a:srgbClr val="7030A0"/>
                </a:solidFill>
              </a:rPr>
              <a:t>muckrakers</a:t>
            </a:r>
            <a:r>
              <a:rPr i="1"/>
              <a:t> porque...
</a:t>
            </a:r>
            <a:r>
              <a:rPr i="1"/>
              <a:t>•   Si no se aprobó la </a:t>
            </a:r>
            <a:r>
              <a:rPr i="1" b="1">
                <a:solidFill>
                  <a:srgbClr val="7030A0"/>
                </a:solidFill>
              </a:rPr>
              <a:t>Ley de Pureza de Alimentos y Medicinas</a:t>
            </a:r>
            <a:r>
              <a:rPr i="1"/>
              <a:t>, predigo...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USHe02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 Ley de Pureza de Alimentos y Medicinas.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crees que habría sucedido si no se aprobara la Ley de Pureza de Alimentos y Medicinas?</a:t>
            </a:r>
            <a:r>
              <a:t>
</a:t>
            </a:r>
            <a:r>
              <a:rPr i="1"/>
              <a:t>Si no se aprobó la Ley de Pureza de Alimentos y Medicinas, predigo...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USHe02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USHe01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crees que habría sucedido si no se aprobara la </a:t>
            </a:r>
            <a:r>
              <a:rPr b="1" sz="2800">
                <a:solidFill>
                  <a:srgbClr val="7030A0"/>
                </a:solidFill>
              </a:rPr>
              <a:t>Ley de Pureza de Alimentos y Medicinas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USHe02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1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USHe02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aprobó la </a:t>
            </a:r>
            <a:r>
              <a:rPr b="1">
                <a:solidFill>
                  <a:srgbClr val="7030A0"/>
                </a:solidFill>
              </a:rPr>
              <a:t>Ley de Pureza de Alimentos y Medicinas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Se aprobó la </a:t>
            </a:r>
            <a:r>
              <a:rPr b="1">
                <a:solidFill>
                  <a:srgbClr val="7030A0"/>
                </a:solidFill>
              </a:rPr>
              <a:t>Ley de Pureza de Alimentos y Medicinas</a:t>
            </a:r>
            <a:r>
              <a:t>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