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attack on Pearl Harbor</a:t>
            </a:r>
            <a:r>
              <a: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attack on Pearl Harbor</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Executive Order 9066</a:t>
            </a:r>
            <a:r>
              <a:t> related to the </a:t>
            </a:r>
            <a:r>
              <a:rPr b="1">
                <a:solidFill>
                  <a:srgbClr val="7030A0"/>
                </a:solidFill>
              </a:rPr>
              <a:t>attack on Pearl Harbor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Executive Order 9066</a:t>
            </a:r>
            <a:r>
              <a:t> was related to the </a:t>
            </a:r>
            <a:r>
              <a:rPr b="1">
                <a:solidFill>
                  <a:srgbClr val="7030A0"/>
                </a:solidFill>
              </a:rPr>
              <a:t>attack on Pearl Harbor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a:t>
            </a:r>
            <a:r>
              <a:rPr b="1">
                <a:solidFill>
                  <a:srgbClr val="7030A0"/>
                </a:solidFill>
              </a:rPr>
              <a:t>Executive Order 9066</a:t>
            </a:r>
            <a:r>
              <a:t> related to the </a:t>
            </a:r>
            <a:r>
              <a:rPr b="1">
                <a:solidFill>
                  <a:srgbClr val="7030A0"/>
                </a:solidFill>
              </a:rPr>
              <a:t>attack on Pearl Harbor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Executive Order 9066</a:t>
            </a:r>
            <a:r>
              <a:t> was related to the </a:t>
            </a:r>
            <a:r>
              <a:rPr b="1">
                <a:solidFill>
                  <a:srgbClr val="7030A0"/>
                </a:solidFill>
              </a:rPr>
              <a:t>attack on Pearl Harbor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Eleanor Roosevelt opposed </a:t>
            </a:r>
            <a:r>
              <a:rPr b="1">
                <a:solidFill>
                  <a:srgbClr val="7030A0"/>
                </a:solidFill>
              </a:rPr>
              <a:t>Executive Order 9066</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Eleanor Roosevelt opposed </a:t>
            </a:r>
            <a:r>
              <a:rPr b="1">
                <a:solidFill>
                  <a:srgbClr val="7030A0"/>
                </a:solidFill>
              </a:rPr>
              <a:t>Executive Order 9066</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Executive Order 9066.</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Executive Order 9066</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6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Executive Order 9066...</a:t>
            </a:r>
            <a:r>
              <a:rPr i="1"/>
              <a:t>
From this visual, I can infer… </a:t>
            </a:r>
            <a:r>
              <a:rPr i="0"/>
              <a:t>(use </a:t>
            </a:r>
            <a:r>
              <a:rPr b="1">
                <a:solidFill>
                  <a:srgbClr val="7030A0"/>
                </a:solidFill>
              </a:rPr>
              <a:t>Executive Order 9066</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Executive Order 9066</a:t>
            </a:r>
            <a:r>
              <a:t>.
Include 3-5 other vocabulary words in your paragraph. You may include the following stems:​
</a:t>
            </a:r>
            <a:r>
              <a:rPr i="1"/>
              <a:t>•   </a:t>
            </a:r>
            <a:r>
              <a:rPr i="1" b="1">
                <a:solidFill>
                  <a:srgbClr val="7030A0"/>
                </a:solidFill>
              </a:rPr>
              <a:t>Executive Order 9066</a:t>
            </a:r>
            <a:r>
              <a:rPr i="1"/>
              <a:t> was...
</a:t>
            </a:r>
            <a:r>
              <a:rPr i="1"/>
              <a:t>•   </a:t>
            </a:r>
            <a:r>
              <a:rPr i="1" b="1">
                <a:solidFill>
                  <a:srgbClr val="7030A0"/>
                </a:solidFill>
              </a:rPr>
              <a:t>Executive Order 9066</a:t>
            </a:r>
            <a:r>
              <a:rPr i="1"/>
              <a:t> was related to the </a:t>
            </a:r>
            <a:r>
              <a:rPr i="1" b="1">
                <a:solidFill>
                  <a:srgbClr val="7030A0"/>
                </a:solidFill>
              </a:rPr>
              <a:t>attack on Pearl Harbor</a:t>
            </a:r>
            <a:r>
              <a:rPr i="1"/>
              <a:t> because...
</a:t>
            </a:r>
            <a:r>
              <a:rPr i="1"/>
              <a:t>•   I think Eleanor Roosevelt opposed </a:t>
            </a:r>
            <a:r>
              <a:rPr i="1" b="1">
                <a:solidFill>
                  <a:srgbClr val="7030A0"/>
                </a:solidFill>
              </a:rPr>
              <a:t>Executive Order 9066</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USH11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Executive Order 9066.</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was Executive Order 9066 related to the attack on Pearl Harbor?</a:t>
            </a:r>
            <a:r>
              <a:t>
</a:t>
            </a:r>
            <a:r>
              <a:rPr i="1"/>
              <a:t>Executive Order 9066 was related to the attack on Pearl Harbor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11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6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Eleanor Roosevelt opposed Executive Order 9066?</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USH1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6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Executive Order 9066</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Executive Order 9066</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