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62.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USH05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was the </a:t>
            </a:r>
            <a:r>
              <a:rPr b="1">
                <a:solidFill>
                  <a:srgbClr val="7030A0"/>
                </a:solidFill>
              </a:rPr>
              <a:t>Teapot Dome scandal</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Teapot Dome scandal</a:t>
            </a:r>
            <a:r>
              <a:t> was...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USH05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USH105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was the </a:t>
            </a:r>
            <a:r>
              <a:rPr b="1">
                <a:solidFill>
                  <a:srgbClr val="7030A0"/>
                </a:solidFill>
              </a:rPr>
              <a:t>Watergate Scandal</a:t>
            </a:r>
            <a:r>
              <a:t> different from the </a:t>
            </a:r>
            <a:r>
              <a:rPr b="1">
                <a:solidFill>
                  <a:srgbClr val="7030A0"/>
                </a:solidFill>
              </a:rPr>
              <a:t>Teapot Dome Scandal</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Watergate Scandal</a:t>
            </a:r>
            <a:r>
              <a:t> was different from the </a:t>
            </a:r>
            <a:r>
              <a:rPr b="1">
                <a:solidFill>
                  <a:srgbClr val="7030A0"/>
                </a:solidFill>
              </a:rPr>
              <a:t>Teapot Dome Scandal</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Had Richard Nixon remained in office, do you think it's likely that he would have been impeached due to the </a:t>
            </a:r>
            <a:r>
              <a:rPr b="1" sz="2000">
                <a:solidFill>
                  <a:srgbClr val="7030A0"/>
                </a:solidFill>
              </a:rPr>
              <a:t>Watergate Scandal</a:t>
            </a:r>
            <a:r>
              <a:rPr b="1" sz="2000"/>
              <a:t>? Why or why not?</a:t>
            </a:r>
          </a:p>
        </p:txBody>
      </p:sp>
      <p:sp>
        <p:nvSpPr>
          <p:cNvPr id="5" name="TextBox 4"/>
          <p:cNvSpPr txBox="1"/>
          <p:nvPr/>
        </p:nvSpPr>
        <p:spPr>
          <a:xfrm>
            <a:off x="0" y="1490472"/>
            <a:ext cx="5751576" cy="923544"/>
          </a:xfrm>
          <a:prstGeom prst="rect">
            <a:avLst/>
          </a:prstGeom>
          <a:noFill/>
        </p:spPr>
        <p:txBody>
          <a:bodyPr wrap="square">
            <a:spAutoFit/>
          </a:bodyPr>
          <a:lstStyle/>
          <a:p>
            <a:r>
              <a:rPr i="1"/>
              <a:t>Had Nixon not resigned, I think it is likely/not likely that he would have been impeached due to the </a:t>
            </a:r>
            <a:r>
              <a:rPr b="1" sz="2000" i="1">
                <a:solidFill>
                  <a:srgbClr val="7030A0"/>
                </a:solidFill>
              </a:rPr>
              <a:t>Watergate Scandal</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USH105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USH05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USH10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Had Richard Nixon remained in office, do you think it's likely that he would have been impeached due to the </a:t>
            </a:r>
            <a:r>
              <a:rPr b="1">
                <a:solidFill>
                  <a:srgbClr val="7030A0"/>
                </a:solidFill>
              </a:rPr>
              <a:t>Watergate Scandal</a:t>
            </a:r>
            <a:r>
              <a:t>? Why or why not?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Had Nixon not resigned, I think it is likely/not likely that he would have been impeached due to the </a:t>
            </a:r>
            <a:r>
              <a:rPr b="1">
                <a:solidFill>
                  <a:srgbClr val="7030A0"/>
                </a:solidFill>
              </a:rPr>
              <a:t>Watergate Scandal</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0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Watergate Scandal</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Watergate Scandal</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0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Watergate Scandal.</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05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USH10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USH10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05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Watergate Scandal</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USH054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0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Watergate Scandal...</a:t>
            </a:r>
            <a:r>
              <a:rPr i="1"/>
              <a:t>
From this visual, I can infer… </a:t>
            </a:r>
            <a:r>
              <a:rPr i="0"/>
              <a:t>(use </a:t>
            </a:r>
            <a:r>
              <a:rPr b="1">
                <a:solidFill>
                  <a:srgbClr val="7030A0"/>
                </a:solidFill>
              </a:rPr>
              <a:t>Watergate Scandal</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0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0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Watergate Scandal</a:t>
            </a:r>
            <a:r>
              <a:t>.
Include 3-5 other vocabulary words in your paragraph. You may include the following stems:​
</a:t>
            </a:r>
            <a:r>
              <a:rPr i="1"/>
              <a:t>•   The </a:t>
            </a:r>
            <a:r>
              <a:rPr i="1" b="1">
                <a:solidFill>
                  <a:srgbClr val="7030A0"/>
                </a:solidFill>
              </a:rPr>
              <a:t>Watergate Scandal</a:t>
            </a:r>
            <a:r>
              <a:rPr i="1"/>
              <a:t> was...
</a:t>
            </a:r>
            <a:r>
              <a:rPr i="1"/>
              <a:t>•   The </a:t>
            </a:r>
            <a:r>
              <a:rPr i="1" b="1">
                <a:solidFill>
                  <a:srgbClr val="7030A0"/>
                </a:solidFill>
              </a:rPr>
              <a:t>Watergate Scandal</a:t>
            </a:r>
            <a:r>
              <a:rPr i="1"/>
              <a:t> was different from the </a:t>
            </a:r>
            <a:r>
              <a:rPr i="1" b="1">
                <a:solidFill>
                  <a:srgbClr val="7030A0"/>
                </a:solidFill>
              </a:rPr>
              <a:t>Teapot Dome Scandal</a:t>
            </a:r>
            <a:r>
              <a:rPr i="1"/>
              <a:t> because...
</a:t>
            </a:r>
            <a:r>
              <a:rPr i="1"/>
              <a:t>•   Had Nixon not resigned, I think it is likely/not likely that he would have been impeached due to the </a:t>
            </a:r>
            <a:r>
              <a:rPr i="1" b="1">
                <a:solidFill>
                  <a:srgbClr val="7030A0"/>
                </a:solidFill>
              </a:rPr>
              <a:t>Watergate Scandal</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USH105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Watergate Scandal.</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Had Richard Nixon remained in office, do you think it's likely that he would have been impeached due to the Watergate Scandal? Why or why not?</a:t>
            </a:r>
            <a:r>
              <a:t>
</a:t>
            </a:r>
            <a:r>
              <a:rPr i="1"/>
              <a:t>Had Nixon not resigned, I think it is likely/not likely that he would have been impeached due to the Watergate Scandal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USH105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USH054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Had Richard Nixon remained in office, do you think it's likely that he would have been impeached due to the </a:t>
            </a:r>
            <a:r>
              <a:rPr b="1" sz="2800">
                <a:solidFill>
                  <a:srgbClr val="7030A0"/>
                </a:solidFill>
              </a:rPr>
              <a:t>Watergate Scandal</a:t>
            </a:r>
            <a:r>
              <a:rPr b="1" sz="2800"/>
              <a:t>? Why or why not?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USH105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USH05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USH10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USH05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USH105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was the </a:t>
            </a:r>
            <a:r>
              <a:rPr b="1">
                <a:solidFill>
                  <a:srgbClr val="7030A0"/>
                </a:solidFill>
              </a:rPr>
              <a:t>Watergate Scandal</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Watergate Scandal</a:t>
            </a:r>
            <a:r>
              <a:t> was...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