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USH07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domino theory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domino theory</a:t>
            </a:r>
            <a:r>
              <a:t> stated that...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7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Marshall Plan</a:t>
            </a:r>
            <a:r>
              <a:t> related to the domino theory?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Marshall Plan</a:t>
            </a:r>
            <a:r>
              <a:t> is related to the domino theory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USH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Marshall Plan</a:t>
            </a:r>
            <a:r>
              <a:t> related to the domino theory?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Marshall Plan</a:t>
            </a:r>
            <a:r>
              <a:t> is related to the domino theory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USH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Marshall Plan</a:t>
            </a:r>
            <a:r>
              <a:t> affected the Cold War?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Marshall Plan</a:t>
            </a:r>
            <a:r>
              <a:t> affected the Cold War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Marshall Plan.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Marshall Plan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USH07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Marshall Plan...</a:t>
            </a:r>
            <a:r>
              <a:rPr i="1"/>
              <a:t>
From this visual, I can infer… </a:t>
            </a:r>
            <a:r>
              <a:rPr i="0"/>
              <a:t>(use </a:t>
            </a:r>
            <a:r>
              <a:rPr b="1">
                <a:solidFill>
                  <a:srgbClr val="7030A0"/>
                </a:solidFill>
              </a:rPr>
              <a:t>Marshall Plan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Marshall Plan</a:t>
            </a:r>
            <a:r>
              <a:t>.
Include 3-5 other vocabulary words in your paragraph. You may include the following stems:​
</a:t>
            </a:r>
            <a:r>
              <a:rPr i="1"/>
              <a:t>•   The purpose of the </a:t>
            </a:r>
            <a:r>
              <a:rPr i="1" b="1">
                <a:solidFill>
                  <a:srgbClr val="7030A0"/>
                </a:solidFill>
              </a:rPr>
              <a:t>Marshall Plan</a:t>
            </a:r>
            <a:r>
              <a:rPr i="1"/>
              <a:t> was to...
</a:t>
            </a:r>
            <a:r>
              <a:rPr i="1"/>
              <a:t>•   The </a:t>
            </a:r>
            <a:r>
              <a:rPr i="1" b="1">
                <a:solidFill>
                  <a:srgbClr val="7030A0"/>
                </a:solidFill>
              </a:rPr>
              <a:t>Marshall Plan</a:t>
            </a:r>
            <a:r>
              <a:rPr i="1"/>
              <a:t> is related to the domino theory because...
</a:t>
            </a:r>
            <a:r>
              <a:rPr i="1"/>
              <a:t>•   I think the </a:t>
            </a:r>
            <a:r>
              <a:rPr i="1" b="1">
                <a:solidFill>
                  <a:srgbClr val="7030A0"/>
                </a:solidFill>
              </a:rPr>
              <a:t>Marshall Plan</a:t>
            </a:r>
            <a:r>
              <a:rPr i="1"/>
              <a:t> affected the Cold War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USH09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Marshall Plan.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Marshall Plan affected the Cold War?</a:t>
            </a:r>
            <a:r>
              <a:t>
</a:t>
            </a:r>
            <a:r>
              <a:rPr i="1"/>
              <a:t>I think the Marshall Plan affected the Cold War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USH09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7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the Marshall Plan affected the Cold War?</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USH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7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9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Marshall Plan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Marshall Plan</a:t>
            </a:r>
            <a:r>
              <a:t> was to...</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