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containment policy of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containment policy of the United States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7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domino theory</a:t>
            </a:r>
            <a:r>
              <a:t> related to containment?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domino theory</a:t>
            </a:r>
            <a:r>
              <a:t> was related to containment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domino theory</a:t>
            </a:r>
            <a:r>
              <a:t> related to containment?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domino theory</a:t>
            </a:r>
            <a:r>
              <a:t> was related to containment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600"/>
            </a:pPr>
            <a:r>
              <a:t>After communist North Vietnam took over South Vietnam in 1976, the </a:t>
            </a:r>
            <a:r>
              <a:rPr b="1">
                <a:solidFill>
                  <a:srgbClr val="7030A0"/>
                </a:solidFill>
              </a:rPr>
              <a:t>domino theory</a:t>
            </a:r>
            <a:r>
              <a:t> only held true for Laos and Cambodia. Why do you think it did not hold true for other Indochinese countries?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domino theory</a:t>
            </a:r>
            <a:r>
              <a:t> did not hold true for other Indochinese countries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domino theory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domino theory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8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domino theory...</a:t>
            </a:r>
            <a:r>
              <a:t>
From this visual, I can infer… (use </a:t>
            </a:r>
            <a:r>
              <a:rPr b="1">
                <a:solidFill>
                  <a:srgbClr val="7030A0"/>
                </a:solidFill>
              </a:rPr>
              <a:t>domino theory</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domino theory</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USH07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domino theory.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After communist North Vietnam took over South Vietnam in 1976, the domino theory only held true for Laos and Cambodia. Why do you think it did not hold true for other Indochinese countries?</a:t>
            </a:r>
            <a:r>
              <a:t>
</a:t>
            </a:r>
            <a:r>
              <a:rPr i="1"/>
              <a:t>I think the domino theory did not hold true for other Indochinese countries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7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8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After communist North Vietnam took over South Vietnam in 1976, the domino theory only held true for Laos and Cambodia. Why do you think it did not hold true for other Indochinese countries?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USH07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7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domino theory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domino theory</a:t>
            </a:r>
            <a:r>
              <a:t> stated that...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