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5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was the </a:t>
            </a:r>
            <a:r>
              <a:rPr b="1">
                <a:solidFill>
                  <a:srgbClr val="7030A0"/>
                </a:solidFill>
              </a:rPr>
              <a:t>League of Nations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League of Nations</a:t>
            </a:r>
            <a:r>
              <a:t> was...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5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04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a:t>
            </a:r>
            <a:r>
              <a:rPr b="1">
                <a:solidFill>
                  <a:srgbClr val="7030A0"/>
                </a:solidFill>
              </a:rPr>
              <a:t>Wilson's Fourteen Points</a:t>
            </a:r>
            <a:r>
              <a:t> related to the </a:t>
            </a:r>
            <a:r>
              <a:rPr b="1">
                <a:solidFill>
                  <a:srgbClr val="7030A0"/>
                </a:solidFill>
              </a:rPr>
              <a:t>League of Nations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Wilson's Fourteen Points</a:t>
            </a:r>
            <a:r>
              <a:t> was related to the </a:t>
            </a:r>
            <a:r>
              <a:rPr b="1">
                <a:solidFill>
                  <a:srgbClr val="7030A0"/>
                </a:solidFill>
              </a:rPr>
              <a:t>League of Nations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think was </a:t>
            </a:r>
            <a:r>
              <a:rPr b="1" sz="2000">
                <a:solidFill>
                  <a:srgbClr val="7030A0"/>
                </a:solidFill>
              </a:rPr>
              <a:t>Wilson's </a:t>
            </a:r>
            <a:r>
              <a:rPr b="1" sz="2000"/>
              <a:t>purpose behind the </a:t>
            </a:r>
            <a:r>
              <a:rPr b="1" sz="2000">
                <a:solidFill>
                  <a:srgbClr val="7030A0"/>
                </a:solidFill>
              </a:rPr>
              <a:t>Fourteen Points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Wilson's </a:t>
            </a:r>
            <a:r>
              <a:rPr i="1"/>
              <a:t>purpose behind the </a:t>
            </a:r>
            <a:r>
              <a:rPr b="1" sz="2000" i="1">
                <a:solidFill>
                  <a:srgbClr val="7030A0"/>
                </a:solidFill>
              </a:rPr>
              <a:t>Fourteen Points</a:t>
            </a:r>
            <a:r>
              <a:rPr i="1"/>
              <a:t> was...</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USH04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5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4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think was </a:t>
            </a:r>
            <a:r>
              <a:rPr b="1">
                <a:solidFill>
                  <a:srgbClr val="7030A0"/>
                </a:solidFill>
              </a:rPr>
              <a:t>Wilson's </a:t>
            </a:r>
            <a:r>
              <a:t>purpose behind the </a:t>
            </a:r>
            <a:r>
              <a:rPr b="1">
                <a:solidFill>
                  <a:srgbClr val="7030A0"/>
                </a:solidFill>
              </a:rPr>
              <a:t>Fourteen Points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Wilson's </a:t>
            </a:r>
            <a:r>
              <a:t>purpose behind the </a:t>
            </a:r>
            <a:r>
              <a:rPr b="1">
                <a:solidFill>
                  <a:srgbClr val="7030A0"/>
                </a:solidFill>
              </a:rPr>
              <a:t>Fourteen Points</a:t>
            </a:r>
            <a:r>
              <a:t> was...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Wilson's Fourteen Points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Wilson's Fourteen Points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Wilson's Fourteen Points.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4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4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Wilson's Fourteen Points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USH05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Wilson's Fourteen Points...</a:t>
            </a:r>
            <a:r>
              <a:rPr i="1"/>
              <a:t>
From this visual, I can infer… </a:t>
            </a:r>
            <a:r>
              <a:rPr i="0"/>
              <a:t>(use </a:t>
            </a:r>
            <a:r>
              <a:rPr b="1">
                <a:solidFill>
                  <a:srgbClr val="7030A0"/>
                </a:solidFill>
              </a:rPr>
              <a:t>Wilson's Fourteen Points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Wilson's Fourteen Points</a:t>
            </a:r>
            <a:r>
              <a:t>.
Include 3-5 other vocabulary words in your paragraph. You may include the following stems:​
</a:t>
            </a:r>
            <a:r>
              <a:rPr i="1"/>
              <a:t>•   Woodrow </a:t>
            </a:r>
            <a:r>
              <a:rPr i="1" b="1">
                <a:solidFill>
                  <a:srgbClr val="7030A0"/>
                </a:solidFill>
              </a:rPr>
              <a:t>Wilson's Fourteen Points</a:t>
            </a:r>
            <a:r>
              <a:rPr i="1"/>
              <a:t> was...
</a:t>
            </a:r>
            <a:r>
              <a:rPr i="1"/>
              <a:t>•   </a:t>
            </a:r>
            <a:r>
              <a:rPr i="1" b="1">
                <a:solidFill>
                  <a:srgbClr val="7030A0"/>
                </a:solidFill>
              </a:rPr>
              <a:t>Wilson's Fourteen Points</a:t>
            </a:r>
            <a:r>
              <a:rPr i="1"/>
              <a:t> was related to the </a:t>
            </a:r>
            <a:r>
              <a:rPr i="1" b="1">
                <a:solidFill>
                  <a:srgbClr val="7030A0"/>
                </a:solidFill>
              </a:rPr>
              <a:t>League of Nations</a:t>
            </a:r>
            <a:r>
              <a:rPr i="1"/>
              <a:t> because...
</a:t>
            </a:r>
            <a:r>
              <a:rPr i="1"/>
              <a:t>•   I think </a:t>
            </a:r>
            <a:r>
              <a:rPr i="1" b="1">
                <a:solidFill>
                  <a:srgbClr val="7030A0"/>
                </a:solidFill>
              </a:rPr>
              <a:t>Wilson's </a:t>
            </a:r>
            <a:r>
              <a:rPr i="1"/>
              <a:t>purpose behind the </a:t>
            </a:r>
            <a:r>
              <a:rPr i="1" b="1">
                <a:solidFill>
                  <a:srgbClr val="7030A0"/>
                </a:solidFill>
              </a:rPr>
              <a:t>Fourteen Points</a:t>
            </a:r>
            <a:r>
              <a:rPr i="1"/>
              <a:t> was...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USH04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Wilson's Fourteen Points.</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do you think was Wilson's purpose behind the Fourteen Points?</a:t>
            </a:r>
            <a:r>
              <a:t>
</a:t>
            </a:r>
            <a:r>
              <a:rPr i="1"/>
              <a:t>I think Wilson's purpose behind the Fourteen Points was...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USH04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USH05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What do you think was </a:t>
            </a:r>
            <a:r>
              <a:rPr b="1" sz="2800">
                <a:solidFill>
                  <a:srgbClr val="7030A0"/>
                </a:solidFill>
              </a:rPr>
              <a:t>Wilson's </a:t>
            </a:r>
            <a:r>
              <a:rPr b="1" sz="2800"/>
              <a:t>purpose behind the </a:t>
            </a:r>
            <a:r>
              <a:rPr b="1" sz="2800">
                <a:solidFill>
                  <a:srgbClr val="7030A0"/>
                </a:solidFill>
              </a:rPr>
              <a:t>Fourteen Points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USH04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5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4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5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04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was Woodrow </a:t>
            </a:r>
            <a:r>
              <a:rPr b="1">
                <a:solidFill>
                  <a:srgbClr val="7030A0"/>
                </a:solidFill>
              </a:rPr>
              <a:t>Wilson's Fourteen Points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Woodrow </a:t>
            </a:r>
            <a:r>
              <a:rPr b="1">
                <a:solidFill>
                  <a:srgbClr val="7030A0"/>
                </a:solidFill>
              </a:rPr>
              <a:t>Wilson's Fourteen Points</a:t>
            </a:r>
            <a:r>
              <a:t> was...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