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4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resulted following the </a:t>
            </a:r>
            <a:r>
              <a:rPr b="1">
                <a:solidFill>
                  <a:srgbClr val="7030A0"/>
                </a:solidFill>
              </a:rPr>
              <a:t>assassination</a:t>
            </a:r>
            <a:r>
              <a:t> of </a:t>
            </a:r>
            <a:r>
              <a:rPr b="1">
                <a:solidFill>
                  <a:srgbClr val="7030A0"/>
                </a:solidFill>
              </a:rPr>
              <a:t>Franz Ferdinand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Following the </a:t>
            </a:r>
            <a:r>
              <a:rPr b="1">
                <a:solidFill>
                  <a:srgbClr val="7030A0"/>
                </a:solidFill>
              </a:rPr>
              <a:t>assassination</a:t>
            </a:r>
            <a:r>
              <a:t> of </a:t>
            </a:r>
            <a:r>
              <a:rPr b="1">
                <a:solidFill>
                  <a:srgbClr val="7030A0"/>
                </a:solidFill>
              </a:rPr>
              <a:t>Franz Ferdinand</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4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4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sinking</a:t>
            </a:r>
            <a:r>
              <a:t> of the </a:t>
            </a:r>
            <a:r>
              <a:rPr b="1">
                <a:solidFill>
                  <a:srgbClr val="7030A0"/>
                </a:solidFill>
              </a:rPr>
              <a:t>Lusitania</a:t>
            </a:r>
            <a:r>
              <a:t> related to the assassination of Franz Ferdinand?</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sinking</a:t>
            </a:r>
            <a:r>
              <a:t> of the </a:t>
            </a:r>
            <a:r>
              <a:rPr b="1">
                <a:solidFill>
                  <a:srgbClr val="7030A0"/>
                </a:solidFill>
              </a:rPr>
              <a:t>Lusitania</a:t>
            </a:r>
            <a:r>
              <a:t> was related to the assassination of Franz Ferdinand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sinking</a:t>
            </a:r>
            <a:r>
              <a:t> of the </a:t>
            </a:r>
            <a:r>
              <a:rPr b="1">
                <a:solidFill>
                  <a:srgbClr val="7030A0"/>
                </a:solidFill>
              </a:rPr>
              <a:t>Lusitania</a:t>
            </a:r>
            <a:r>
              <a:t> related to the assassination of Franz Ferdinand?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sinking</a:t>
            </a:r>
            <a:r>
              <a:t> of the </a:t>
            </a:r>
            <a:r>
              <a:rPr b="1">
                <a:solidFill>
                  <a:srgbClr val="7030A0"/>
                </a:solidFill>
              </a:rPr>
              <a:t>Lusitania</a:t>
            </a:r>
            <a:r>
              <a:t> was related to the assassination of Franz Ferdinand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USH0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agree with President Wilson's response to the </a:t>
            </a:r>
            <a:r>
              <a:rPr b="1">
                <a:solidFill>
                  <a:srgbClr val="7030A0"/>
                </a:solidFill>
              </a:rPr>
              <a:t>sinking</a:t>
            </a:r>
            <a:r>
              <a:t> of the </a:t>
            </a:r>
            <a:r>
              <a:rPr b="1">
                <a:solidFill>
                  <a:srgbClr val="7030A0"/>
                </a:solidFill>
              </a:rPr>
              <a:t>Lusitania</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agree disagree with President Wilson's response to the </a:t>
            </a:r>
            <a:r>
              <a:rPr b="1">
                <a:solidFill>
                  <a:srgbClr val="7030A0"/>
                </a:solidFill>
              </a:rPr>
              <a:t>sinking</a:t>
            </a:r>
            <a:r>
              <a:t> of the </a:t>
            </a:r>
            <a:r>
              <a:rPr b="1">
                <a:solidFill>
                  <a:srgbClr val="7030A0"/>
                </a:solidFill>
              </a:rPr>
              <a:t>Lusitania</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sinking of the Lusitania.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sinking of the Lusitania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4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sinking of the Lusitania...</a:t>
            </a:r>
            <a:r>
              <a:rPr i="1"/>
              <a:t>
From this visual, I can infer… </a:t>
            </a:r>
            <a:r>
              <a:rPr i="0"/>
              <a:t>(use </a:t>
            </a:r>
            <a:r>
              <a:rPr b="1">
                <a:solidFill>
                  <a:srgbClr val="7030A0"/>
                </a:solidFill>
              </a:rPr>
              <a:t>sinking of the Lusitania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sinking of the Lusitania</a:t>
            </a:r>
            <a:r>
              <a:t>.
Include 3-5 other vocabulary words in your paragraph. You may include the following stems:​
</a:t>
            </a:r>
            <a:r>
              <a:rPr i="1"/>
              <a:t>•   When the </a:t>
            </a:r>
            <a:r>
              <a:rPr i="1" b="1">
                <a:solidFill>
                  <a:srgbClr val="7030A0"/>
                </a:solidFill>
              </a:rPr>
              <a:t>Lusitania</a:t>
            </a:r>
            <a:r>
              <a:rPr i="1"/>
              <a:t> was sunk, ...
</a:t>
            </a:r>
            <a:r>
              <a:rPr i="1"/>
              <a:t>•   The </a:t>
            </a:r>
            <a:r>
              <a:rPr i="1" b="1">
                <a:solidFill>
                  <a:srgbClr val="7030A0"/>
                </a:solidFill>
              </a:rPr>
              <a:t>sinking</a:t>
            </a:r>
            <a:r>
              <a:rPr i="1"/>
              <a:t> of the </a:t>
            </a:r>
            <a:r>
              <a:rPr i="1" b="1">
                <a:solidFill>
                  <a:srgbClr val="7030A0"/>
                </a:solidFill>
              </a:rPr>
              <a:t>Lusitania</a:t>
            </a:r>
            <a:r>
              <a:rPr i="1"/>
              <a:t> was related to the assassination of Franz Ferdinand because...
</a:t>
            </a:r>
            <a:r>
              <a:rPr i="1"/>
              <a:t>•   I agree disagree with President Wilson's response to the </a:t>
            </a:r>
            <a:r>
              <a:rPr i="1" b="1">
                <a:solidFill>
                  <a:srgbClr val="7030A0"/>
                </a:solidFill>
              </a:rPr>
              <a:t>sinking</a:t>
            </a:r>
            <a:r>
              <a:rPr i="1"/>
              <a:t> of the </a:t>
            </a:r>
            <a:r>
              <a:rPr i="1" b="1">
                <a:solidFill>
                  <a:srgbClr val="7030A0"/>
                </a:solidFill>
              </a:rPr>
              <a:t>Lusitania</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USH04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sinking of the Lusitania.</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Do you agree with President Wilson's response to the sinking of the Lusitania? Why or why not?</a:t>
            </a:r>
            <a:r>
              <a:t>
</a:t>
            </a:r>
            <a:r>
              <a:rPr i="1"/>
              <a:t>I agree disagree with President Wilson's response to the sinking of the Lusitania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USH04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4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Do you agree with President Wilson's response to the sinking of the Lusitania?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USH0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4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4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happened when the </a:t>
            </a:r>
            <a:r>
              <a:rPr b="1">
                <a:solidFill>
                  <a:srgbClr val="7030A0"/>
                </a:solidFill>
              </a:rPr>
              <a:t>Lusitania</a:t>
            </a:r>
            <a:r>
              <a:t> was sunk?</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the </a:t>
            </a:r>
            <a:r>
              <a:rPr b="1">
                <a:solidFill>
                  <a:srgbClr val="7030A0"/>
                </a:solidFill>
              </a:rPr>
              <a:t>Lusitania</a:t>
            </a:r>
            <a:r>
              <a:t> was sunk,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