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intervention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intervention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neutrality</a:t>
            </a:r>
            <a:r>
              <a:t> related to intervention?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Neutrality</a:t>
            </a:r>
            <a:r>
              <a:t> is related to intervention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neutrality</a:t>
            </a:r>
            <a:r>
              <a:t> related to intervention?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Neutrality</a:t>
            </a:r>
            <a:r>
              <a:t> is related to intervention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 world war, what might be an advantage of </a:t>
            </a:r>
            <a:r>
              <a:rPr b="1">
                <a:solidFill>
                  <a:srgbClr val="7030A0"/>
                </a:solidFill>
              </a:rPr>
              <a:t>neutrality</a:t>
            </a:r>
            <a:r>
              <a:t>? What might be a disadvantage?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t>
            </a:r>
            <a:r>
              <a:rPr b="1">
                <a:solidFill>
                  <a:srgbClr val="7030A0"/>
                </a:solidFill>
              </a:rPr>
              <a:t>neutrality</a:t>
            </a:r>
            <a:r>
              <a:t> in a world war is... because... One disadvantage of </a:t>
            </a:r>
            <a:r>
              <a:rPr b="1">
                <a:solidFill>
                  <a:srgbClr val="7030A0"/>
                </a:solidFill>
              </a:rPr>
              <a:t>neutrality</a:t>
            </a:r>
            <a:r>
              <a:t> in a world war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neutrality.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neutrality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3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neutrality...</a:t>
            </a:r>
            <a:r>
              <a:rPr i="1"/>
              <a:t>
From this visual, I can infer… </a:t>
            </a:r>
            <a:r>
              <a:rPr i="0"/>
              <a:t>(use </a:t>
            </a:r>
            <a:r>
              <a:rPr b="1">
                <a:solidFill>
                  <a:srgbClr val="7030A0"/>
                </a:solidFill>
              </a:rPr>
              <a:t>neutrality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neutrality</a:t>
            </a:r>
            <a:r>
              <a:t>.
Include 3-5 other vocabulary words in your paragraph. You may include the following stems:​
</a:t>
            </a:r>
            <a:r>
              <a:rPr i="1"/>
              <a:t>•   For a country to be neutral, it means...
</a:t>
            </a:r>
            <a:r>
              <a:rPr i="1"/>
              <a:t>•   </a:t>
            </a:r>
            <a:r>
              <a:rPr i="1" b="1">
                <a:solidFill>
                  <a:srgbClr val="7030A0"/>
                </a:solidFill>
              </a:rPr>
              <a:t>Neutrality</a:t>
            </a:r>
            <a:r>
              <a:rPr i="1"/>
              <a:t> is related to intervention because...
</a:t>
            </a:r>
            <a:r>
              <a:rPr i="1"/>
              <a:t>•   One advantage of </a:t>
            </a:r>
            <a:r>
              <a:rPr i="1" b="1">
                <a:solidFill>
                  <a:srgbClr val="7030A0"/>
                </a:solidFill>
              </a:rPr>
              <a:t>neutrality</a:t>
            </a:r>
            <a:r>
              <a:rPr i="1"/>
              <a:t> in a world war is... because... One disadvantage of </a:t>
            </a:r>
            <a:r>
              <a:rPr i="1" b="1">
                <a:solidFill>
                  <a:srgbClr val="7030A0"/>
                </a:solidFill>
              </a:rPr>
              <a:t>neutrality</a:t>
            </a:r>
            <a:r>
              <a:rPr i="1"/>
              <a:t> in a world war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USH04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neutrality.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In a world war, what might be an advantage of neutrality? What might be a disadvantage? Why?</a:t>
            </a:r>
            <a:r>
              <a:t>
</a:t>
            </a:r>
            <a:r>
              <a:rPr i="1"/>
              <a:t>One advantage of neutrality in a world war is... because... One disadvantage of neutrality in a world war 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USH04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In a world war, what might be an advantage of neutrality? What might be a disadvantage?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USH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 country to be neutral?</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 country to be neutral, it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