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2.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6.png"/><Relationship Id="rId22" Type="http://schemas.openxmlformats.org/officeDocument/2006/relationships/image" Target="../media/image47.png"/><Relationship Id="rId23" Type="http://schemas.openxmlformats.org/officeDocument/2006/relationships/image" Target="../media/image48.png"/><Relationship Id="rId24" Type="http://schemas.openxmlformats.org/officeDocument/2006/relationships/image" Target="../media/image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19.xml"/><Relationship Id="rId8" Type="http://schemas.openxmlformats.org/officeDocument/2006/relationships/image" Target="../media/image52.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ocUSH016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were the goals of </a:t>
            </a:r>
            <a:r>
              <a:rPr b="1">
                <a:solidFill>
                  <a:srgbClr val="7030A0"/>
                </a:solidFill>
              </a:rPr>
              <a:t>muckrakers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goals of </a:t>
            </a:r>
            <a:r>
              <a:rPr b="1">
                <a:solidFill>
                  <a:srgbClr val="7030A0"/>
                </a:solidFill>
              </a:rPr>
              <a:t>muckrakers</a:t>
            </a:r>
            <a:r>
              <a:t> were...</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USH016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USH022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was the </a:t>
            </a:r>
            <a:r>
              <a:rPr b="1">
                <a:solidFill>
                  <a:srgbClr val="7030A0"/>
                </a:solidFill>
              </a:rPr>
              <a:t>Pure Food</a:t>
            </a:r>
            <a:r>
              <a:t> and </a:t>
            </a:r>
            <a:r>
              <a:rPr b="1">
                <a:solidFill>
                  <a:srgbClr val="7030A0"/>
                </a:solidFill>
              </a:rPr>
              <a:t>Drug</a:t>
            </a:r>
            <a:r>
              <a:t> Act related to muckrakers?</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The </a:t>
            </a:r>
            <a:r>
              <a:rPr b="1">
                <a:solidFill>
                  <a:srgbClr val="7030A0"/>
                </a:solidFill>
              </a:rPr>
              <a:t>Pure Food</a:t>
            </a:r>
            <a:r>
              <a:t> and </a:t>
            </a:r>
            <a:r>
              <a:rPr b="1">
                <a:solidFill>
                  <a:srgbClr val="7030A0"/>
                </a:solidFill>
              </a:rPr>
              <a:t>Drug</a:t>
            </a:r>
            <a:r>
              <a:t> Act was related to muckrakers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ocUSH022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was the </a:t>
            </a:r>
            <a:r>
              <a:rPr b="1">
                <a:solidFill>
                  <a:srgbClr val="7030A0"/>
                </a:solidFill>
              </a:rPr>
              <a:t>Pure Food</a:t>
            </a:r>
            <a:r>
              <a:t> and </a:t>
            </a:r>
            <a:r>
              <a:rPr b="1">
                <a:solidFill>
                  <a:srgbClr val="7030A0"/>
                </a:solidFill>
              </a:rPr>
              <a:t>Drug</a:t>
            </a:r>
            <a:r>
              <a:t> Act related to muckrakers?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Pure Food</a:t>
            </a:r>
            <a:r>
              <a:t> and </a:t>
            </a:r>
            <a:r>
              <a:rPr b="1">
                <a:solidFill>
                  <a:srgbClr val="7030A0"/>
                </a:solidFill>
              </a:rPr>
              <a:t>Drug</a:t>
            </a:r>
            <a:r>
              <a:t> Act was related to muckrakers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ocUSH022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you think would have happened if the </a:t>
            </a:r>
            <a:r>
              <a:rPr b="1">
                <a:solidFill>
                  <a:srgbClr val="7030A0"/>
                </a:solidFill>
              </a:rPr>
              <a:t>Pure Food</a:t>
            </a:r>
            <a:r>
              <a:t> and </a:t>
            </a:r>
            <a:r>
              <a:rPr b="1">
                <a:solidFill>
                  <a:srgbClr val="7030A0"/>
                </a:solidFill>
              </a:rPr>
              <a:t>Drug</a:t>
            </a:r>
            <a:r>
              <a:t> Act was not passed?</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If the </a:t>
            </a:r>
            <a:r>
              <a:rPr b="1">
                <a:solidFill>
                  <a:srgbClr val="7030A0"/>
                </a:solidFill>
              </a:rPr>
              <a:t>Pure Food</a:t>
            </a:r>
            <a:r>
              <a:t> and </a:t>
            </a:r>
            <a:r>
              <a:rPr b="1">
                <a:solidFill>
                  <a:srgbClr val="7030A0"/>
                </a:solidFill>
              </a:rPr>
              <a:t>Drug</a:t>
            </a:r>
            <a:r>
              <a:t> Act was not passed, I predict...</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2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Pure Food and Drug Act.</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22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USH022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USH022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22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Pure Food and Drug Act</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ocUSH016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2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Pure Food and Drug Act...</a:t>
            </a:r>
            <a:r>
              <a:rPr i="1"/>
              <a:t>
From this visual, I can infer… </a:t>
            </a:r>
            <a:r>
              <a:rPr i="0"/>
              <a:t>(use </a:t>
            </a:r>
            <a:r>
              <a:rPr b="1">
                <a:solidFill>
                  <a:srgbClr val="7030A0"/>
                </a:solidFill>
              </a:rPr>
              <a:t>Pure Food and Drug Act</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2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2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Pure Food and Drug Act</a:t>
            </a:r>
            <a:r>
              <a:t>.
Include 3-5 other vocabulary words in your paragraph. You may include the following stems:​
</a:t>
            </a:r>
            <a:r>
              <a:rPr i="1"/>
              <a:t>•   The </a:t>
            </a:r>
            <a:r>
              <a:rPr i="1" b="1">
                <a:solidFill>
                  <a:srgbClr val="7030A0"/>
                </a:solidFill>
              </a:rPr>
              <a:t>Pure Food</a:t>
            </a:r>
            <a:r>
              <a:rPr i="1"/>
              <a:t> and </a:t>
            </a:r>
            <a:r>
              <a:rPr i="1" b="1">
                <a:solidFill>
                  <a:srgbClr val="7030A0"/>
                </a:solidFill>
              </a:rPr>
              <a:t>Drug</a:t>
            </a:r>
            <a:r>
              <a:rPr i="1"/>
              <a:t> Act was passed…
</a:t>
            </a:r>
            <a:r>
              <a:rPr i="1"/>
              <a:t>•   The </a:t>
            </a:r>
            <a:r>
              <a:rPr i="1" b="1">
                <a:solidFill>
                  <a:srgbClr val="7030A0"/>
                </a:solidFill>
              </a:rPr>
              <a:t>Pure Food</a:t>
            </a:r>
            <a:r>
              <a:rPr i="1"/>
              <a:t> and </a:t>
            </a:r>
            <a:r>
              <a:rPr i="1" b="1">
                <a:solidFill>
                  <a:srgbClr val="7030A0"/>
                </a:solidFill>
              </a:rPr>
              <a:t>Drug</a:t>
            </a:r>
            <a:r>
              <a:rPr i="1"/>
              <a:t> Act was related to muckrakers because...
</a:t>
            </a:r>
            <a:r>
              <a:rPr i="1"/>
              <a:t>•   If the </a:t>
            </a:r>
            <a:r>
              <a:rPr i="1" b="1">
                <a:solidFill>
                  <a:srgbClr val="7030A0"/>
                </a:solidFill>
              </a:rPr>
              <a:t>Pure Food</a:t>
            </a:r>
            <a:r>
              <a:rPr i="1"/>
              <a:t> and </a:t>
            </a:r>
            <a:r>
              <a:rPr i="1" b="1">
                <a:solidFill>
                  <a:srgbClr val="7030A0"/>
                </a:solidFill>
              </a:rPr>
              <a:t>Drug</a:t>
            </a:r>
            <a:r>
              <a:rPr i="1"/>
              <a:t> Act was not passed, I predict...</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ocUSH022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Pure Food and Drug Act.</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What do you think would have happened if the Pure Food and Drug Act was not passed?</a:t>
            </a:r>
            <a:r>
              <a:t>
</a:t>
            </a:r>
            <a:r>
              <a:rPr i="1"/>
              <a:t>If the Pure Food and Drug Act was not passed, I predict...</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ocUSH022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USH016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What do you think would have happened if the Pure Food and Drug Act was not passed?</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ocUSH022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USH016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USH02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USH01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USH022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How was the </a:t>
            </a:r>
            <a:r>
              <a:rPr b="1">
                <a:solidFill>
                  <a:srgbClr val="7030A0"/>
                </a:solidFill>
              </a:rPr>
              <a:t>Pure Food</a:t>
            </a:r>
            <a:r>
              <a:t> and </a:t>
            </a:r>
            <a:r>
              <a:rPr b="1">
                <a:solidFill>
                  <a:srgbClr val="7030A0"/>
                </a:solidFill>
              </a:rPr>
              <a:t>Drug</a:t>
            </a:r>
            <a:r>
              <a:t> Act passed?</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Pure Food</a:t>
            </a:r>
            <a:r>
              <a:t> and </a:t>
            </a:r>
            <a:r>
              <a:rPr b="1">
                <a:solidFill>
                  <a:srgbClr val="7030A0"/>
                </a:solidFill>
              </a:rPr>
              <a:t>Drug</a:t>
            </a:r>
            <a:r>
              <a:t> Act was passed…</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