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lago?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3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/>
              <a:t>¿Qué podrías hacer en un </a:t>
            </a:r>
            <a:r>
              <a:rPr sz="2800" b="1">
                <a:solidFill>
                  <a:srgbClr val="7030A0"/>
                </a:solidFill>
              </a:rPr>
              <a:t>río</a:t>
            </a:r>
            <a:r>
              <a:rPr sz="28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i="1"/>
              <a:t>En un </a:t>
            </a:r>
            <a:r>
              <a:rPr sz="2800" b="1" i="1">
                <a:solidFill>
                  <a:srgbClr val="7030A0"/>
                </a:solidFill>
              </a:rPr>
              <a:t>río</a:t>
            </a:r>
            <a:r>
              <a:rPr sz="2800" i="1"/>
              <a:t>, la gente podría…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podrías hacer en 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, la gente podría…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río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río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río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río.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río...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porque…
</a:t>
            </a:r>
            <a:r>
              <a:rPr i="1"/>
              <a:t>•   En un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, la gente podría…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río.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podrías hacer en un río?</a:t>
            </a:r>
            <a:r>
              <a:t>
</a:t>
            </a:r>
            <a:r>
              <a:rPr i="1"/>
              <a:t>En un río, la gente podría…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/>
              <a:t>¿Qué podrías hacer en un </a:t>
            </a:r>
            <a:r>
              <a:rPr sz="2800" b="1">
                <a:solidFill>
                  <a:srgbClr val="7030A0"/>
                </a:solidFill>
              </a:rPr>
              <a:t>río</a:t>
            </a:r>
            <a:r>
              <a:rPr sz="28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3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río?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