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océano?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lago con </a:t>
            </a:r>
            <a:r>
              <a:rPr b="1">
                <a:solidFill>
                  <a:srgbClr val="7030A0"/>
                </a:solidFill>
              </a:rPr>
              <a:t>el océano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/>
              <a:t>¿Por qué la gente querría ir a un lago?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i="1"/>
              <a:t>La gente podría ir a un </a:t>
            </a:r>
            <a:r>
              <a:rPr sz="2800" b="1" i="1">
                <a:solidFill>
                  <a:srgbClr val="7030A0"/>
                </a:solidFill>
              </a:rPr>
              <a:t>lago</a:t>
            </a:r>
            <a:r>
              <a:rPr sz="2800" i="1"/>
              <a:t> 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la gente querría ir a un lago?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gente podría ir a 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lago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lago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lago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lago.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lago...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porque…
</a:t>
            </a:r>
            <a:r>
              <a:rPr i="1"/>
              <a:t>•   La gente podría ir a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lago.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la gente querría ir a un lago?</a:t>
            </a:r>
            <a:r>
              <a:t>
</a:t>
            </a:r>
            <a:r>
              <a:rPr i="1"/>
              <a:t>La gente podría ir a un lago 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/>
              <a:t>¿Por qué la gente querría ir a un lago?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lago?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