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Ke02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cultura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Cultura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Ke02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Ke02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relacionan </a:t>
            </a:r>
            <a:r>
              <a:rPr b="1">
                <a:solidFill>
                  <a:srgbClr val="7030A0"/>
                </a:solidFill>
              </a:rPr>
              <a:t>las tradiciones</a:t>
            </a:r>
            <a:r>
              <a:t> con </a:t>
            </a:r>
            <a:r>
              <a:rPr b="1">
                <a:solidFill>
                  <a:srgbClr val="7030A0"/>
                </a:solidFill>
              </a:rPr>
              <a:t>la cultura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Las tradiciones</a:t>
            </a:r>
            <a:r>
              <a:t> están relacionadas con </a:t>
            </a:r>
            <a:r>
              <a:rPr b="1">
                <a:solidFill>
                  <a:srgbClr val="7030A0"/>
                </a:solidFill>
              </a:rPr>
              <a:t>la cultura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b="1"/>
              <a:t>¿Cuáles son algunas </a:t>
            </a:r>
            <a:r>
              <a:rPr sz="2600" b="1">
                <a:solidFill>
                  <a:srgbClr val="7030A0"/>
                </a:solidFill>
              </a:rPr>
              <a:t>tradiciones</a:t>
            </a:r>
            <a:r>
              <a:rPr sz="2600" b="1"/>
              <a:t> que usted y su familia tienen?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700" i="1"/>
              <a:t>Algunas </a:t>
            </a:r>
            <a:r>
              <a:rPr sz="2700" b="1" i="1">
                <a:solidFill>
                  <a:srgbClr val="7030A0"/>
                </a:solidFill>
              </a:rPr>
              <a:t>tradiciones</a:t>
            </a:r>
            <a:r>
              <a:rPr sz="2700" i="1"/>
              <a:t> que tiene mi familia son…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Ke02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K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Ke02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gol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gol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algunas </a:t>
            </a:r>
            <a:r>
              <a:rPr b="1">
                <a:solidFill>
                  <a:srgbClr val="7030A0"/>
                </a:solidFill>
              </a:rPr>
              <a:t>tradiciones</a:t>
            </a:r>
            <a:r>
              <a:t> que usted y su familia tienen?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Algunas </a:t>
            </a:r>
            <a:r>
              <a:rPr b="1">
                <a:solidFill>
                  <a:srgbClr val="7030A0"/>
                </a:solidFill>
              </a:rPr>
              <a:t>tradiciones</a:t>
            </a:r>
            <a:r>
              <a:t> que tiene mi familia son…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100"/>
              <a:t>Use cualquiera o todas las actividades en las siguientes diapositivas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Evidencia-Afirmación-Razonamiento</a:t>
            </a:r>
          </a:p>
          <a:p>
            <a:pPr algn="l"/>
            <a:r>
              <a:rPr b="0" i="1" sz="2000"/>
              <a:t>Haga que los estudiantes formulen una pregunta y luego la respondan con una afirmación y un razonamiento basado en evidencias.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tradiciones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tradiciones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tradiciones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tradiciones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tradiciones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tradiciones.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2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94944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Elije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0607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Algo que no sé es…</a:t>
            </a:r>
            <a:br/>
          </a:p>
          <a:p>
            <a:pPr>
              <a:defRPr i="1" sz="1800"/>
            </a:pPr>
            <a:r>
              <a:t>•   Algo que me pregunto es…</a:t>
            </a:r>
            <a:br/>
          </a:p>
          <a:p>
            <a:pPr>
              <a:defRPr i="1" sz="1800"/>
            </a:pPr>
            <a:r>
              <a:t>•   No entendí cuando hablamos acerca de ______.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82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2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3044952" cy="23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/>
            </a:pPr>
            <a:r>
              <a:rPr sz="1800" u="sng"/>
              <a:t>Proporciona </a:t>
            </a:r>
            <a:r>
              <a:rPr sz="1800" b="1" u="sng">
                <a:solidFill>
                  <a:srgbClr val="C55A11"/>
                </a:solidFill>
              </a:rPr>
              <a:t>Evidencia: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Veo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Aprendimos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Leí que…</a:t>
            </a:r>
          </a:p>
          <a:p>
            <a:pPr>
              <a:defRPr sz="800" b="0" i="0"/>
            </a:pPr>
            <a:r>
              <a:t> </a:t>
            </a:r>
          </a:p>
          <a:p>
            <a:pPr>
              <a:defRPr sz="1800" b="1" i="0"/>
            </a:pPr>
            <a:r>
              <a:rPr sz="1800" u="sng"/>
              <a:t>Haz una </a:t>
            </a:r>
            <a:r>
              <a:rPr sz="1800" b="1" u="sng">
                <a:solidFill>
                  <a:srgbClr val="2E75B6"/>
                </a:solidFill>
              </a:rPr>
              <a:t>Afirmación</a:t>
            </a:r>
            <a:r>
              <a:rPr sz="1800" u="sng"/>
              <a:t> con </a:t>
            </a:r>
            <a:r>
              <a:rPr sz="1800" b="1" u="sng">
                <a:solidFill>
                  <a:srgbClr val="548235"/>
                </a:solidFill>
              </a:rPr>
              <a:t>Razonamiento:</a:t>
            </a:r>
          </a:p>
          <a:p>
            <a:pPr>
              <a:defRPr sz="1800" b="0" i="1"/>
            </a:pPr>
            <a:r>
              <a:rPr sz="1800" i="1"/>
              <a:t>•   Basado en que </a:t>
            </a:r>
            <a:r>
              <a:rPr sz="1800" i="1">
                <a:solidFill>
                  <a:srgbClr val="C55A11"/>
                </a:solidFill>
              </a:rPr>
              <a:t>_______</a:t>
            </a:r>
            <a:r>
              <a:rPr sz="1800" i="1"/>
              <a:t>, </a:t>
            </a:r>
            <a:r>
              <a:rPr sz="1800" i="1">
                <a:solidFill>
                  <a:srgbClr val="2E75B6"/>
                </a:solidFill>
              </a:rPr>
              <a:t>creo…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______</a:t>
            </a:r>
            <a:r>
              <a:rPr sz="1800" i="1">
                <a:solidFill>
                  <a:srgbClr val="2E75B6"/>
                </a:solidFill>
              </a:rPr>
              <a:t> me hace pensar…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</p:txBody>
      </p:sp>
      <p:pic>
        <p:nvPicPr>
          <p:cNvPr id="26" name="Picture 25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7" name="Picture 26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8608" y="4069080"/>
            <a:ext cx="466344" cy="365760"/>
          </a:xfrm>
          <a:prstGeom prst="rect">
            <a:avLst/>
          </a:prstGeom>
        </p:spPr>
      </p:pic>
      <p:pic>
        <p:nvPicPr>
          <p:cNvPr id="28" name="Picture 27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9" name="Picture 28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544" y="5413248"/>
            <a:ext cx="274320" cy="274320"/>
          </a:xfrm>
          <a:prstGeom prst="rect">
            <a:avLst/>
          </a:prstGeom>
        </p:spPr>
      </p:pic>
      <p:pic>
        <p:nvPicPr>
          <p:cNvPr id="30" name="Picture 29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5943600"/>
            <a:ext cx="786384" cy="548640"/>
          </a:xfrm>
          <a:prstGeom prst="rect">
            <a:avLst/>
          </a:prstGeom>
        </p:spPr>
      </p:pic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2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2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tradiciones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Ke02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tradiciones...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tradiciones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tradiciones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Las tradiciones</a:t>
            </a:r>
            <a:r>
              <a:rPr i="1"/>
              <a:t> son…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Las tradiciones</a:t>
            </a:r>
            <a:r>
              <a:rPr i="1"/>
              <a:t> están relacionadas con </a:t>
            </a:r>
            <a:r>
              <a:rPr i="1" b="1">
                <a:solidFill>
                  <a:srgbClr val="7030A0"/>
                </a:solidFill>
              </a:rPr>
              <a:t>la cultura</a:t>
            </a:r>
            <a:r>
              <a:rPr i="1"/>
              <a:t> porque…
</a:t>
            </a:r>
            <a:r>
              <a:rPr i="1"/>
              <a:t>•   Algunas </a:t>
            </a:r>
            <a:r>
              <a:rPr i="1" b="1">
                <a:solidFill>
                  <a:srgbClr val="7030A0"/>
                </a:solidFill>
              </a:rPr>
              <a:t>tradiciones</a:t>
            </a:r>
            <a:r>
              <a:rPr i="1"/>
              <a:t> que tiene mi familia son…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Ke02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tradiciones.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¿Cuáles son algunas tradiciones que usted y su familia tienen?</a:t>
            </a:r>
            <a:r>
              <a:t>
</a:t>
            </a:r>
            <a:r>
              <a:rPr i="1"/>
              <a:t>Algunas tradiciones que tiene mi familia son…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Ke02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K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5833872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583387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b="1"/>
              <a:t>¿Cuáles son algunas </a:t>
            </a:r>
            <a:r>
              <a:rPr sz="2600" b="1">
                <a:solidFill>
                  <a:srgbClr val="7030A0"/>
                </a:solidFill>
              </a:rPr>
              <a:t>tradiciones</a:t>
            </a:r>
            <a:r>
              <a:rPr sz="2600" b="1"/>
              <a:t> que usted y su familia tienen?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Ke02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K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Ke02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las </a:t>
            </a:r>
            <a:r>
              <a:rPr b="1">
                <a:solidFill>
                  <a:srgbClr val="7030A0"/>
                </a:solidFill>
              </a:rPr>
              <a:t>tradiciones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Las tradiciones</a:t>
            </a:r>
            <a:r>
              <a:t> son…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