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¿Quién fue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 fue…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K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Ke00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está emparentado con </a:t>
            </a:r>
            <a:r>
              <a:rPr b="1">
                <a:solidFill>
                  <a:srgbClr val="7030A0"/>
                </a:solidFill>
              </a:rPr>
              <a:t>José Antonio Navarro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la gente recuerda a </a:t>
            </a:r>
            <a:r>
              <a:rPr sz="2600" b="1">
                <a:solidFill>
                  <a:srgbClr val="7030A0"/>
                </a:solidFill>
              </a:rPr>
              <a:t>Stephen F. Austin</a:t>
            </a:r>
            <a:r>
              <a:rPr sz="2600" b="1"/>
              <a:t> hoy?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700" i="1"/>
              <a:t>La gente recuerda a </a:t>
            </a:r>
            <a:r>
              <a:rPr sz="2700" b="1" i="1">
                <a:solidFill>
                  <a:srgbClr val="7030A0"/>
                </a:solidFill>
              </a:rPr>
              <a:t>Stephen F. Austin</a:t>
            </a:r>
            <a:r>
              <a:rPr sz="2700" i="1"/>
              <a:t> hoy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0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gente recuerda 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hoy?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gente recuerda 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hoy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Stephen F. Austin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Stephen F. Austin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Stephen F. Austin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Stephen F. Austin.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K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Stephen F. Austin...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fue…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está emparentado con </a:t>
            </a:r>
            <a:r>
              <a:rPr i="1" b="1">
                <a:solidFill>
                  <a:srgbClr val="7030A0"/>
                </a:solidFill>
              </a:rPr>
              <a:t>José Antonio Navarro</a:t>
            </a:r>
            <a:r>
              <a:rPr i="1"/>
              <a:t> porque…
</a:t>
            </a:r>
            <a:r>
              <a:rPr i="1"/>
              <a:t>•   La gente recuerda a </a:t>
            </a:r>
            <a:r>
              <a:rPr i="1" b="1">
                <a:solidFill>
                  <a:srgbClr val="7030A0"/>
                </a:solidFill>
              </a:rPr>
              <a:t>Stephen F. Austin</a:t>
            </a:r>
            <a:r>
              <a:rPr i="1"/>
              <a:t> hoy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Ke00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Stephen F. Austin.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gente recuerda a Stephen F. Austin hoy?</a:t>
            </a:r>
            <a:r>
              <a:t>
</a:t>
            </a:r>
            <a:r>
              <a:rPr i="1"/>
              <a:t>La gente recuerda a Stephen F. Austin hoy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crees que la gente recuerda a </a:t>
            </a:r>
            <a:r>
              <a:rPr sz="2600" b="1">
                <a:solidFill>
                  <a:srgbClr val="7030A0"/>
                </a:solidFill>
              </a:rPr>
              <a:t>Stephen F. Austin</a:t>
            </a:r>
            <a:r>
              <a:rPr sz="2600" b="1"/>
              <a:t> hoy?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Ke00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Ke00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¿Quién fue </a:t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Stephen F. Austin</a:t>
            </a:r>
            <a:r>
              <a:t> fue…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