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4.png"/><Relationship Id="rId22" Type="http://schemas.openxmlformats.org/officeDocument/2006/relationships/image" Target="../media/image55.png"/><Relationship Id="rId23" Type="http://schemas.openxmlformats.org/officeDocument/2006/relationships/image" Target="../media/image56.png"/><Relationship Id="rId24"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8.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8.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9.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4.png"/><Relationship Id="rId20" Type="http://schemas.openxmlformats.org/officeDocument/2006/relationships/image" Target="../media/image55.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4.png"/><Relationship Id="rId20" Type="http://schemas.openxmlformats.org/officeDocument/2006/relationships/image" Target="../media/image55.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1.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22.png"/><Relationship Id="rId7" Type="http://schemas.openxmlformats.org/officeDocument/2006/relationships/image" Target="../media/image33.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culture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Culture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traditions</a:t>
            </a:r>
            <a:r>
              <a:t> related to </a:t>
            </a:r>
            <a:r>
              <a:rPr b="1">
                <a:solidFill>
                  <a:srgbClr val="7030A0"/>
                </a:solidFill>
              </a:rPr>
              <a:t>culture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Traditions</a:t>
            </a:r>
            <a:r>
              <a:t> are related to </a:t>
            </a:r>
            <a:r>
              <a:rPr b="1">
                <a:solidFill>
                  <a:srgbClr val="7030A0"/>
                </a:solidFill>
              </a:rPr>
              <a:t>culture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700" b="1"/>
              <a:t>What are some </a:t>
            </a:r>
            <a:r>
              <a:rPr sz="2700" b="1">
                <a:solidFill>
                  <a:srgbClr val="7030A0"/>
                </a:solidFill>
              </a:rPr>
              <a:t>traditions</a:t>
            </a:r>
            <a:r>
              <a:rPr sz="2700" b="1"/>
              <a:t> you and your family have?</a:t>
            </a:r>
          </a:p>
        </p:txBody>
      </p:sp>
      <p:sp>
        <p:nvSpPr>
          <p:cNvPr id="5" name="TextBox 4"/>
          <p:cNvSpPr txBox="1"/>
          <p:nvPr/>
        </p:nvSpPr>
        <p:spPr>
          <a:xfrm>
            <a:off x="0" y="1490472"/>
            <a:ext cx="5751576" cy="923544"/>
          </a:xfrm>
          <a:prstGeom prst="rect">
            <a:avLst/>
          </a:prstGeom>
          <a:noFill/>
        </p:spPr>
        <p:txBody>
          <a:bodyPr wrap="square">
            <a:spAutoFit/>
          </a:bodyPr>
          <a:lstStyle/>
          <a:p>
            <a:r>
              <a:rPr sz="2800" i="1"/>
              <a:t>Some </a:t>
            </a:r>
            <a:r>
              <a:rPr sz="2800" b="1" i="1">
                <a:solidFill>
                  <a:srgbClr val="7030A0"/>
                </a:solidFill>
              </a:rPr>
              <a:t>traditions</a:t>
            </a:r>
            <a:r>
              <a:rPr sz="2800" i="1"/>
              <a:t> my family has are…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22i.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traditions</a:t>
            </a:r>
            <a:r>
              <a:t> you and your family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traditions</a:t>
            </a:r>
            <a:r>
              <a:t> my family has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traditions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traditions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traditions</a:t>
            </a:r>
            <a:r>
              <a:rPr sz="2000"/>
              <a:t>
• My visual is…
• It relates to what I’ve learned about </a:t>
            </a:r>
            <a:r>
              <a:rPr b="1" sz="2000">
                <a:solidFill>
                  <a:srgbClr val="7030A0"/>
                </a:solidFill>
              </a:rPr>
              <a:t>traditions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traditions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traditions.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traditions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2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traditions...</a:t>
            </a:r>
            <a:r>
              <a:rPr i="1"/>
              <a:t>
From this visual, I can infer… </a:t>
            </a:r>
            <a:r>
              <a:rPr i="0"/>
              <a:t>(use </a:t>
            </a:r>
            <a:r>
              <a:rPr b="1">
                <a:solidFill>
                  <a:srgbClr val="7030A0"/>
                </a:solidFill>
              </a:rPr>
              <a:t>traditions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traditions</a:t>
            </a:r>
            <a:r>
              <a:t>.
Include 3-5 other vocabulary words in your paragraph. You may include the following stems:​
</a:t>
            </a:r>
            <a:r>
              <a:rPr i="1"/>
              <a:t>•   </a:t>
            </a:r>
            <a:r>
              <a:rPr i="1" b="1">
                <a:solidFill>
                  <a:srgbClr val="7030A0"/>
                </a:solidFill>
              </a:rPr>
              <a:t>Traditions</a:t>
            </a:r>
            <a:r>
              <a:rPr i="1"/>
              <a:t> are…
</a:t>
            </a:r>
            <a:r>
              <a:rPr i="1"/>
              <a:t>•   </a:t>
            </a:r>
            <a:r>
              <a:rPr i="1" b="1">
                <a:solidFill>
                  <a:srgbClr val="7030A0"/>
                </a:solidFill>
              </a:rPr>
              <a:t>Traditions</a:t>
            </a:r>
            <a:r>
              <a:rPr i="1"/>
              <a:t> are related to </a:t>
            </a:r>
            <a:r>
              <a:rPr i="1" b="1">
                <a:solidFill>
                  <a:srgbClr val="7030A0"/>
                </a:solidFill>
              </a:rPr>
              <a:t>culture</a:t>
            </a:r>
            <a:r>
              <a:rPr i="1"/>
              <a:t> because…
</a:t>
            </a:r>
            <a:r>
              <a:rPr i="1"/>
              <a:t>•   Some </a:t>
            </a:r>
            <a:r>
              <a:rPr i="1" b="1">
                <a:solidFill>
                  <a:srgbClr val="7030A0"/>
                </a:solidFill>
              </a:rPr>
              <a:t>traditions</a:t>
            </a:r>
            <a:r>
              <a:rPr i="1"/>
              <a:t> my family has are…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2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traditions.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are some traditions you and your family have?</a:t>
            </a:r>
            <a:r>
              <a:t>
</a:t>
            </a:r>
            <a:r>
              <a:rPr i="1"/>
              <a:t>Some traditions my family has are…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22i.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2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600" b="1"/>
              <a:t>What are some </a:t>
            </a:r>
            <a:r>
              <a:rPr sz="2600" b="1">
                <a:solidFill>
                  <a:srgbClr val="7030A0"/>
                </a:solidFill>
              </a:rPr>
              <a:t>traditions</a:t>
            </a:r>
            <a:r>
              <a:rPr sz="2600" b="1"/>
              <a:t> you and your family have?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22i.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traditions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Traditions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