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HGe02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escala geográfica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escala geográfica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HGe02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HGe04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la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 con la escala geográfica?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 está relacionada con la escala geográfica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se pueden utilizar los datos de la </a:t>
            </a:r>
            <a:r>
              <a:rPr b="1" sz="2000">
                <a:solidFill>
                  <a:srgbClr val="7030A0"/>
                </a:solidFill>
              </a:rPr>
              <a:t>teledetección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los datos de </a:t>
            </a:r>
            <a:r>
              <a:rPr b="1" sz="2000" i="1">
                <a:solidFill>
                  <a:srgbClr val="7030A0"/>
                </a:solidFill>
              </a:rPr>
              <a:t>teledetección</a:t>
            </a:r>
            <a:r>
              <a:rPr i="1"/>
              <a:t> se pueden utilizar para…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HG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HGe02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HGe04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se pueden utilizar los datos de la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los datos de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 se pueden utilizar para…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teledetección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teledetección.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HGe04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HGe04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HGe02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teledetección...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teledetección</a:t>
            </a:r>
            <a:r>
              <a:rPr i="1"/>
              <a:t> es...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teledetección</a:t>
            </a:r>
            <a:r>
              <a:rPr i="1"/>
              <a:t> está relacionada con la escala geográfica porque...
</a:t>
            </a:r>
            <a:r>
              <a:rPr i="1"/>
              <a:t>•   Creo que los datos de </a:t>
            </a:r>
            <a:r>
              <a:rPr i="1" b="1">
                <a:solidFill>
                  <a:srgbClr val="7030A0"/>
                </a:solidFill>
              </a:rPr>
              <a:t>teledetección</a:t>
            </a:r>
            <a:r>
              <a:rPr i="1"/>
              <a:t> se pueden utilizar para…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HGe04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teledetección.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se pueden utilizar los datos de la teledetección?</a:t>
            </a:r>
            <a:r>
              <a:t>
</a:t>
            </a:r>
            <a:r>
              <a:rPr i="1"/>
              <a:t>Creo que los datos de teledetección se pueden utilizar para…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HG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HGe02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se pueden utilizar los datos de la </a:t>
            </a:r>
            <a:r>
              <a:rPr b="1" sz="2800">
                <a:solidFill>
                  <a:srgbClr val="7030A0"/>
                </a:solidFill>
              </a:rPr>
              <a:t>teledetección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HG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HGe02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4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HGe0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HGe04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teledetección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