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HGe00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región funcional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región funcional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HGe00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HGe04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censo</a:t>
            </a:r>
            <a:r>
              <a:t> con una región funcional?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censo</a:t>
            </a:r>
            <a:r>
              <a:t> está relacionado con una región funcional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los datos del </a:t>
            </a:r>
            <a:r>
              <a:rPr b="1" sz="2000">
                <a:solidFill>
                  <a:srgbClr val="7030A0"/>
                </a:solidFill>
              </a:rPr>
              <a:t>censo</a:t>
            </a:r>
            <a:r>
              <a:rPr b="1" sz="2000"/>
              <a:t> son importantes para la asignación de recursos para las ciudades?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los datos del </a:t>
            </a:r>
            <a:r>
              <a:rPr b="1" sz="2000" i="1">
                <a:solidFill>
                  <a:srgbClr val="7030A0"/>
                </a:solidFill>
              </a:rPr>
              <a:t>censo</a:t>
            </a:r>
            <a:r>
              <a:rPr i="1"/>
              <a:t> son importantes para la asignación de recursos para las ciudades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HGe04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HGe00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HGe04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los datos del </a:t>
            </a:r>
            <a:r>
              <a:rPr b="1">
                <a:solidFill>
                  <a:srgbClr val="7030A0"/>
                </a:solidFill>
              </a:rPr>
              <a:t>censo</a:t>
            </a:r>
            <a:r>
              <a:t> son importantes para la asignación de recursos para las ciudades?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los datos del </a:t>
            </a:r>
            <a:r>
              <a:rPr b="1">
                <a:solidFill>
                  <a:srgbClr val="7030A0"/>
                </a:solidFill>
              </a:rPr>
              <a:t>censo</a:t>
            </a:r>
            <a:r>
              <a:t> son importantes para la asignación de recursos para las ciudades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censo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censo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censo.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4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HGe04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HGe04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4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censo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HGe00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censo...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censo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4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censo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censo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censo</a:t>
            </a:r>
            <a:r>
              <a:rPr i="1"/>
              <a:t> está relacionado con una región funcional porque...
</a:t>
            </a:r>
            <a:r>
              <a:rPr i="1"/>
              <a:t>•   Creo que los datos del </a:t>
            </a:r>
            <a:r>
              <a:rPr i="1" b="1">
                <a:solidFill>
                  <a:srgbClr val="7030A0"/>
                </a:solidFill>
              </a:rPr>
              <a:t>censo</a:t>
            </a:r>
            <a:r>
              <a:rPr i="1"/>
              <a:t> son importantes para la asignación de recursos para las ciudades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HGe04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censo.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los datos del censo son importantes para la asignación de recursos para las ciudades?</a:t>
            </a:r>
            <a:r>
              <a:t>
</a:t>
            </a:r>
            <a:r>
              <a:rPr i="1"/>
              <a:t>Creo que los datos del censo son importantes para la asignación de recursos para las ciudades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HGe04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HGe00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los datos del </a:t>
            </a:r>
            <a:r>
              <a:rPr b="1" sz="2800">
                <a:solidFill>
                  <a:srgbClr val="7030A0"/>
                </a:solidFill>
              </a:rPr>
              <a:t>censo</a:t>
            </a:r>
            <a:r>
              <a:rPr b="1" sz="2800"/>
              <a:t> son importantes para la asignación de recursos para las ciudades?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HGe04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HGe00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4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HGe04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censo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censo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