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60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se financia la </a:t>
            </a:r>
            <a:r>
              <a:rPr b="1" sz="2000">
                <a:solidFill>
                  <a:srgbClr val="7030A0"/>
                </a:solidFill>
              </a:rPr>
              <a:t>infraestructura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infraestructura</a:t>
            </a:r>
            <a:r>
              <a:rPr i="1"/>
              <a:t> se financia a través de...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HG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se financia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se financia a través de...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infraestructura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infraestructura.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HG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infraestructura...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está relacionada con la urbanización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se financia a través de...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HG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infraestructura.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se financia la infraestructura? ¿Por qué?</a:t>
            </a:r>
            <a:r>
              <a:t>
</a:t>
            </a:r>
            <a:r>
              <a:rPr i="1"/>
              <a:t>Creo que la infraestructura se financia a través de...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HG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se financia la </a:t>
            </a:r>
            <a:r>
              <a:rPr b="1" sz="2800">
                <a:solidFill>
                  <a:srgbClr val="7030A0"/>
                </a:solidFill>
              </a:rPr>
              <a:t>infraestructura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HG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HG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HG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HG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con la urbanización?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está relacionada con la urbanización porque...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