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8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8.xml"/><Relationship Id="rId8" Type="http://schemas.openxmlformats.org/officeDocument/2006/relationships/image" Target="../media/image60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podría ser otra consecuencia de la </a:t>
            </a:r>
            <a:r>
              <a:rPr b="1" sz="2000">
                <a:solidFill>
                  <a:srgbClr val="7030A0"/>
                </a:solidFill>
              </a:rPr>
              <a:t>expansión urbana</a:t>
            </a:r>
            <a:r>
              <a:rPr b="1" sz="20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otra consecuencia de la </a:t>
            </a:r>
            <a:r>
              <a:rPr b="1" sz="2000" i="1">
                <a:solidFill>
                  <a:srgbClr val="7030A0"/>
                </a:solidFill>
              </a:rPr>
              <a:t>expansión urbana</a:t>
            </a:r>
            <a:r>
              <a:rPr i="1"/>
              <a:t> es...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HGe03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HGe03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podría ser otra consecuencia de la </a:t>
            </a:r>
            <a:r>
              <a:rPr b="1">
                <a:solidFill>
                  <a:srgbClr val="7030A0"/>
                </a:solidFill>
              </a:rPr>
              <a:t>expansión urbana</a:t>
            </a:r>
            <a:r>
              <a:t>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otra consecuencia de la </a:t>
            </a:r>
            <a:r>
              <a:rPr b="1">
                <a:solidFill>
                  <a:srgbClr val="7030A0"/>
                </a:solidFill>
              </a:rPr>
              <a:t>expansión urbana</a:t>
            </a:r>
            <a:r>
              <a:t> es...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la expansión urbana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la expansión urbana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la expansión urbana.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HGe03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HGe03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la expansión urbana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la expansión urbana...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la expansión urbana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la expansión urbana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expansión urbana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expansión urbana</a:t>
            </a:r>
            <a:r>
              <a:rPr i="1"/>
              <a:t> está relacionada con los suburbios porque...
</a:t>
            </a:r>
            <a:r>
              <a:rPr i="1"/>
              <a:t>•   Creo que otra consecuencia de la </a:t>
            </a:r>
            <a:r>
              <a:rPr i="1" b="1">
                <a:solidFill>
                  <a:srgbClr val="7030A0"/>
                </a:solidFill>
              </a:rPr>
              <a:t>expansión urbana</a:t>
            </a:r>
            <a:r>
              <a:rPr i="1"/>
              <a:t> es...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HGe03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la expansión urbana.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podría ser otra consecuencia de la expansión urbana? ¿Por qué?</a:t>
            </a:r>
            <a:r>
              <a:t>
</a:t>
            </a:r>
            <a:r>
              <a:rPr i="1"/>
              <a:t>Creo que otra consecuencia de la expansión urbana es...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HGe03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podría ser otra consecuencia de la </a:t>
            </a:r>
            <a:r>
              <a:rPr b="1" sz="2800">
                <a:solidFill>
                  <a:srgbClr val="7030A0"/>
                </a:solidFill>
              </a:rPr>
              <a:t>expansión urbana</a:t>
            </a:r>
            <a:r>
              <a:rPr b="1" sz="28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SocHGe03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HGe03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expansión urbana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expansión urbana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HGe03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expansión urbana</a:t>
            </a:r>
            <a:r>
              <a:t> con los suburbios?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expansión urbana</a:t>
            </a:r>
            <a:r>
              <a:t> está relacionada con los suburbios porque...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