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infrastructure</a:t>
            </a:r>
            <a:r>
              <a:rPr b="1" sz="2000"/>
              <a:t> is financed?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infrastructure</a:t>
            </a:r>
            <a:r>
              <a:rPr i="1"/>
              <a:t> is financed through...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infrastructure</a:t>
            </a:r>
            <a:r>
              <a:t> is financed?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infrastructure</a:t>
            </a:r>
            <a:r>
              <a:t> is financed through...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infrastructure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infrastructure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infrastructure.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infrastructure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infrastructure...</a:t>
            </a:r>
            <a:r>
              <a:rPr i="1"/>
              <a:t>
From this visual, I can infer… </a:t>
            </a:r>
            <a:r>
              <a:rPr i="0"/>
              <a:t>(use </a:t>
            </a:r>
            <a:r>
              <a:rPr b="1">
                <a:solidFill>
                  <a:srgbClr val="7030A0"/>
                </a:solidFill>
              </a:rPr>
              <a:t>infrastructure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infrastructure</a:t>
            </a:r>
            <a:r>
              <a:t>.
Include 3-5 other vocabulary words in your paragraph. You may include the following stems:​
</a:t>
            </a:r>
            <a:r>
              <a:rPr i="1"/>
              <a:t>•   </a:t>
            </a:r>
            <a:r>
              <a:rPr i="1" b="1">
                <a:solidFill>
                  <a:srgbClr val="7030A0"/>
                </a:solidFill>
              </a:rPr>
              <a:t>Infrastructure</a:t>
            </a:r>
            <a:r>
              <a:rPr i="1"/>
              <a:t> is...
</a:t>
            </a:r>
            <a:r>
              <a:rPr i="1"/>
              <a:t>•   </a:t>
            </a:r>
            <a:r>
              <a:rPr i="1" b="1">
                <a:solidFill>
                  <a:srgbClr val="7030A0"/>
                </a:solidFill>
              </a:rPr>
              <a:t>Infrastructure</a:t>
            </a:r>
            <a:r>
              <a:rPr i="1"/>
              <a:t> is related to urbanization because...
</a:t>
            </a:r>
            <a:r>
              <a:rPr i="1"/>
              <a:t>•   I think </a:t>
            </a:r>
            <a:r>
              <a:rPr i="1" b="1">
                <a:solidFill>
                  <a:srgbClr val="7030A0"/>
                </a:solidFill>
              </a:rPr>
              <a:t>infrastructure</a:t>
            </a:r>
            <a:r>
              <a:rPr i="1"/>
              <a:t> is financed through...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infrastructure.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infrastructure is financed? Why?</a:t>
            </a:r>
            <a:r>
              <a:t>
</a:t>
            </a:r>
            <a:r>
              <a:rPr i="1"/>
              <a:t>I think infrastructure is financed through...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a:t>
            </a:r>
            <a:r>
              <a:rPr b="1" sz="2800">
                <a:solidFill>
                  <a:srgbClr val="7030A0"/>
                </a:solidFill>
              </a:rPr>
              <a:t>infrastructure</a:t>
            </a:r>
            <a:r>
              <a:rPr b="1" sz="2800"/>
              <a:t> is financed?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infrastructure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infrastructure</a:t>
            </a:r>
            <a:r>
              <a:t> related to urbanization?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 related to urbanization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