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might be another consequence for </a:t>
            </a:r>
            <a:r>
              <a:rPr b="1" sz="2000">
                <a:solidFill>
                  <a:srgbClr val="7030A0"/>
                </a:solidFill>
              </a:rPr>
              <a:t>urban sprawl</a:t>
            </a:r>
            <a:r>
              <a:rPr b="1" sz="2000"/>
              <a:t>? Why?</a:t>
            </a:r>
          </a:p>
        </p:txBody>
      </p:sp>
      <p:sp>
        <p:nvSpPr>
          <p:cNvPr id="5" name="TextBox 4"/>
          <p:cNvSpPr txBox="1"/>
          <p:nvPr/>
        </p:nvSpPr>
        <p:spPr>
          <a:xfrm>
            <a:off x="0" y="1490472"/>
            <a:ext cx="5751576" cy="923544"/>
          </a:xfrm>
          <a:prstGeom prst="rect">
            <a:avLst/>
          </a:prstGeom>
          <a:noFill/>
        </p:spPr>
        <p:txBody>
          <a:bodyPr wrap="square">
            <a:spAutoFit/>
          </a:bodyPr>
          <a:lstStyle/>
          <a:p>
            <a:r>
              <a:rPr i="1"/>
              <a:t>I think another consequence of </a:t>
            </a:r>
            <a:r>
              <a:rPr b="1" sz="2000" i="1">
                <a:solidFill>
                  <a:srgbClr val="7030A0"/>
                </a:solidFill>
              </a:rPr>
              <a:t>urban sprawl</a:t>
            </a:r>
            <a:r>
              <a:rPr i="1"/>
              <a:t> is...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HG038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might be another consequence for </a:t>
            </a:r>
            <a:r>
              <a:rPr b="1">
                <a:solidFill>
                  <a:srgbClr val="7030A0"/>
                </a:solidFill>
              </a:rPr>
              <a:t>urban sprawl</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another consequence of </a:t>
            </a:r>
            <a:r>
              <a:rPr b="1">
                <a:solidFill>
                  <a:srgbClr val="7030A0"/>
                </a:solidFill>
              </a:rPr>
              <a:t>urban sprawl</a:t>
            </a:r>
            <a:r>
              <a:t> is...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urban sprawl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urban sprawl</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urban sprawl.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urban sprawl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urban sprawl...</a:t>
            </a:r>
            <a:r>
              <a:rPr i="1"/>
              <a:t>
From this visual, I can infer… </a:t>
            </a:r>
            <a:r>
              <a:rPr i="0"/>
              <a:t>(use </a:t>
            </a:r>
            <a:r>
              <a:rPr b="1">
                <a:solidFill>
                  <a:srgbClr val="7030A0"/>
                </a:solidFill>
              </a:rPr>
              <a:t>urban sprawl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urban sprawl</a:t>
            </a:r>
            <a:r>
              <a:t>.
Include 3-5 other vocabulary words in your paragraph. You may include the following stems:​
</a:t>
            </a:r>
            <a:r>
              <a:rPr i="1"/>
              <a:t>•   </a:t>
            </a:r>
            <a:r>
              <a:rPr i="1" b="1">
                <a:solidFill>
                  <a:srgbClr val="7030A0"/>
                </a:solidFill>
              </a:rPr>
              <a:t>Urban sprawl</a:t>
            </a:r>
            <a:r>
              <a:rPr i="1"/>
              <a:t> is...
</a:t>
            </a:r>
            <a:r>
              <a:rPr i="1"/>
              <a:t>•   </a:t>
            </a:r>
            <a:r>
              <a:rPr i="1" b="1">
                <a:solidFill>
                  <a:srgbClr val="7030A0"/>
                </a:solidFill>
              </a:rPr>
              <a:t>Urban sprawl</a:t>
            </a:r>
            <a:r>
              <a:rPr i="1"/>
              <a:t> is related to suburbs because...
</a:t>
            </a:r>
            <a:r>
              <a:rPr i="1"/>
              <a:t>•   I think another consequence of </a:t>
            </a:r>
            <a:r>
              <a:rPr i="1" b="1">
                <a:solidFill>
                  <a:srgbClr val="7030A0"/>
                </a:solidFill>
              </a:rPr>
              <a:t>urban sprawl</a:t>
            </a:r>
            <a:r>
              <a:rPr i="1"/>
              <a:t> 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HG03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urban sprawl.</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might be another consequence for urban sprawl? Why?</a:t>
            </a:r>
            <a:r>
              <a:t>
</a:t>
            </a:r>
            <a:r>
              <a:rPr i="1"/>
              <a:t>I think another consequence of urban sprawl 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HG038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075688"/>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039112"/>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might be another consequence for </a:t>
            </a:r>
            <a:r>
              <a:rPr b="1" sz="2800">
                <a:solidFill>
                  <a:srgbClr val="7030A0"/>
                </a:solidFill>
              </a:rPr>
              <a:t>urban sprawl</a:t>
            </a:r>
            <a:r>
              <a:rPr b="1" sz="2800"/>
              <a:t>?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ocHG038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HG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HG03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urban sprawl</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Urban sprawl</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urban sprawl</a:t>
            </a:r>
            <a:r>
              <a:t> related to suburbs?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Urban sprawl</a:t>
            </a:r>
            <a:r>
              <a:t> is related to suburbs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