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1.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3.png"/><Relationship Id="rId22" Type="http://schemas.openxmlformats.org/officeDocument/2006/relationships/image" Target="../media/image54.png"/><Relationship Id="rId23" Type="http://schemas.openxmlformats.org/officeDocument/2006/relationships/image" Target="../media/image55.png"/><Relationship Id="rId24" Type="http://schemas.openxmlformats.org/officeDocument/2006/relationships/image" Target="../media/image5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7.png"/><Relationship Id="rId6" Type="http://schemas.openxmlformats.org/officeDocument/2006/relationships/image" Target="../media/image10.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8.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8.xml"/><Relationship Id="rId8"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22.png"/><Relationship Id="rId6" Type="http://schemas.openxmlformats.org/officeDocument/2006/relationships/image" Target="../media/image33.png"/><Relationship Id="rId7" Type="http://schemas.openxmlformats.org/officeDocument/2006/relationships/image" Target="../media/image10.png"/><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8.xml"/><Relationship Id="rId2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The </a:t>
            </a:r>
            <a:r>
              <a:rPr b="1" sz="2000">
                <a:solidFill>
                  <a:srgbClr val="7030A0"/>
                </a:solidFill>
              </a:rPr>
              <a:t>Malthusian theory</a:t>
            </a:r>
            <a:r>
              <a:rPr b="1" sz="2000"/>
              <a:t> has been disproven over time. Why do you think this is?</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Malthusian theory</a:t>
            </a:r>
            <a:r>
              <a:rPr i="1"/>
              <a:t> has been disproven over time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HG031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not_ready.png"/>
          <p:cNvPicPr>
            <a:picLocks noChangeAspect="1"/>
          </p:cNvPicPr>
          <p:nvPr/>
        </p:nvPicPr>
        <p:blipFill>
          <a:blip r:embed="rId5"/>
          <a:stretch>
            <a:fillRect/>
          </a:stretch>
        </p:blipFill>
        <p:spPr>
          <a:xfrm>
            <a:off x="978408" y="3255264"/>
            <a:ext cx="1463040" cy="1463040"/>
          </a:xfrm>
          <a:prstGeom prst="rect">
            <a:avLst/>
          </a:prstGeom>
        </p:spPr>
      </p:pic>
      <p:pic>
        <p:nvPicPr>
          <p:cNvPr id="9" name="Picture 8" descr="almost_ready.png"/>
          <p:cNvPicPr>
            <a:picLocks noChangeAspect="1"/>
          </p:cNvPicPr>
          <p:nvPr/>
        </p:nvPicPr>
        <p:blipFill>
          <a:blip r:embed="rId6"/>
          <a:stretch>
            <a:fillRect/>
          </a:stretch>
        </p:blipFill>
        <p:spPr>
          <a:xfrm>
            <a:off x="3849624" y="3255264"/>
            <a:ext cx="1463040" cy="1463040"/>
          </a:xfrm>
          <a:prstGeom prst="rect">
            <a:avLst/>
          </a:prstGeom>
        </p:spPr>
      </p:pic>
      <p:pic>
        <p:nvPicPr>
          <p:cNvPr id="10" name="Picture 9" descr="completely_ready.png"/>
          <p:cNvPicPr>
            <a:picLocks noChangeAspect="1"/>
          </p:cNvPicPr>
          <p:nvPr/>
        </p:nvPicPr>
        <p:blipFill>
          <a:blip r:embed="rId7"/>
          <a:stretch>
            <a:fillRect/>
          </a:stretch>
        </p:blipFill>
        <p:spPr>
          <a:xfrm>
            <a:off x="6720840" y="3255264"/>
            <a:ext cx="1463040" cy="1463040"/>
          </a:xfrm>
          <a:prstGeom prst="rect">
            <a:avLst/>
          </a:prstGeom>
        </p:spPr>
      </p:pic>
      <p:pic>
        <p:nvPicPr>
          <p:cNvPr id="11" name="Picture 10" descr="face_sad.png"/>
          <p:cNvPicPr>
            <a:picLocks noChangeAspect="1"/>
          </p:cNvPicPr>
          <p:nvPr/>
        </p:nvPicPr>
        <p:blipFill>
          <a:blip r:embed="rId8"/>
          <a:stretch>
            <a:fillRect/>
          </a:stretch>
        </p:blipFill>
        <p:spPr>
          <a:xfrm>
            <a:off x="1252728" y="5413248"/>
            <a:ext cx="914400" cy="914400"/>
          </a:xfrm>
          <a:prstGeom prst="rect">
            <a:avLst/>
          </a:prstGeom>
        </p:spPr>
      </p:pic>
      <p:pic>
        <p:nvPicPr>
          <p:cNvPr id="12" name="Picture 11" descr="face_neutral.png"/>
          <p:cNvPicPr>
            <a:picLocks noChangeAspect="1"/>
          </p:cNvPicPr>
          <p:nvPr/>
        </p:nvPicPr>
        <p:blipFill>
          <a:blip r:embed="rId9"/>
          <a:stretch>
            <a:fillRect/>
          </a:stretch>
        </p:blipFill>
        <p:spPr>
          <a:xfrm>
            <a:off x="4069080" y="5413248"/>
            <a:ext cx="914400" cy="914400"/>
          </a:xfrm>
          <a:prstGeom prst="rect">
            <a:avLst/>
          </a:prstGeom>
        </p:spPr>
      </p:pic>
      <p:pic>
        <p:nvPicPr>
          <p:cNvPr id="13" name="Picture 12" descr="face_happy.png"/>
          <p:cNvPicPr>
            <a:picLocks noChangeAspect="1"/>
          </p:cNvPicPr>
          <p:nvPr/>
        </p:nvPicPr>
        <p:blipFill>
          <a:blip r:embed="rId10"/>
          <a:stretch>
            <a:fillRect/>
          </a:stretch>
        </p:blipFill>
        <p:spPr>
          <a:xfrm>
            <a:off x="6995160" y="5413248"/>
            <a:ext cx="914400" cy="914400"/>
          </a:xfrm>
          <a:prstGeom prst="rect">
            <a:avLst/>
          </a:prstGeom>
        </p:spPr>
      </p:pic>
      <p:sp>
        <p:nvSpPr>
          <p:cNvPr id="14" name="TextBox 13"/>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5" name="TextBox 14"/>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6" name="TextBox 15"/>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7" name="TextBox 16"/>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The </a:t>
            </a:r>
            <a:r>
              <a:rPr b="1">
                <a:solidFill>
                  <a:srgbClr val="7030A0"/>
                </a:solidFill>
              </a:rPr>
              <a:t>Malthusian theory</a:t>
            </a:r>
            <a:r>
              <a:t> has been disproven over time. Why do you think this is?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Malthusian theory</a:t>
            </a:r>
            <a:r>
              <a:t> has been disproven over time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Malthusian theory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Malthusian theory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Malthusian theory.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HG03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Malthusian theory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Malthusian theory...</a:t>
            </a:r>
            <a:r>
              <a:rPr i="1"/>
              <a:t>
From this visual, I can infer… </a:t>
            </a:r>
            <a:r>
              <a:rPr i="0"/>
              <a:t>(use </a:t>
            </a:r>
            <a:r>
              <a:rPr b="1">
                <a:solidFill>
                  <a:srgbClr val="7030A0"/>
                </a:solidFill>
              </a:rPr>
              <a:t>Malthusian theory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HG03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Malthusian theory</a:t>
            </a:r>
            <a:r>
              <a:t>.
Include 3-5 other vocabulary words in your paragraph. You may include the following stems:​
</a:t>
            </a:r>
            <a:r>
              <a:rPr i="1"/>
              <a:t>•   </a:t>
            </a:r>
            <a:r>
              <a:rPr i="1" b="1">
                <a:solidFill>
                  <a:srgbClr val="7030A0"/>
                </a:solidFill>
              </a:rPr>
              <a:t>Malthusian theory</a:t>
            </a:r>
            <a:r>
              <a:rPr i="1"/>
              <a:t> is...
</a:t>
            </a:r>
            <a:r>
              <a:rPr i="1"/>
              <a:t>•   </a:t>
            </a:r>
            <a:r>
              <a:rPr i="1" b="1">
                <a:solidFill>
                  <a:srgbClr val="7030A0"/>
                </a:solidFill>
              </a:rPr>
              <a:t>Malthusian theory</a:t>
            </a:r>
            <a:r>
              <a:rPr i="1"/>
              <a:t> is related to the carrying capacity of a country because...
</a:t>
            </a:r>
            <a:r>
              <a:rPr i="1"/>
              <a:t>•   I think the </a:t>
            </a:r>
            <a:r>
              <a:rPr i="1" b="1">
                <a:solidFill>
                  <a:srgbClr val="7030A0"/>
                </a:solidFill>
              </a:rPr>
              <a:t>Malthusian theory</a:t>
            </a:r>
            <a:r>
              <a:rPr i="1"/>
              <a:t> has been disproven over time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HG03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Malthusian theory.</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The Malthusian theory has been disproven over time. Why do you think this is?</a:t>
            </a:r>
            <a:r>
              <a:t>
</a:t>
            </a:r>
            <a:r>
              <a:rPr i="1"/>
              <a:t>I think the Malthusian theory has been disproven over time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HG031w.png"/>
          <p:cNvPicPr>
            <a:picLocks noChangeAspect="1"/>
          </p:cNvPicPr>
          <p:nvPr/>
        </p:nvPicPr>
        <p:blipFill>
          <a:blip r:embed="rId4"/>
          <a:stretch>
            <a:fillRect/>
          </a:stretch>
        </p:blipFill>
        <p:spPr>
          <a:xfrm>
            <a:off x="9144000" y="2286000"/>
            <a:ext cx="3054096" cy="2286000"/>
          </a:xfrm>
          <a:prstGeom prst="rect">
            <a:avLst/>
          </a:prstGeom>
        </p:spPr>
      </p:pic>
      <p:pic>
        <p:nvPicPr>
          <p:cNvPr id="9" name="Picture 8" descr="pacman.png"/>
          <p:cNvPicPr>
            <a:picLocks noChangeAspect="1"/>
          </p:cNvPicPr>
          <p:nvPr/>
        </p:nvPicPr>
        <p:blipFill>
          <a:blip r:embed="rId5"/>
          <a:stretch>
            <a:fillRect/>
          </a:stretch>
        </p:blipFill>
        <p:spPr>
          <a:xfrm>
            <a:off x="7360920" y="2075688"/>
            <a:ext cx="1199803" cy="689956"/>
          </a:xfrm>
          <a:prstGeom prst="rect">
            <a:avLst/>
          </a:prstGeom>
        </p:spPr>
      </p:pic>
      <p:pic>
        <p:nvPicPr>
          <p:cNvPr id="10" name="Picture 9" descr="bracket.png"/>
          <p:cNvPicPr>
            <a:picLocks noChangeAspect="1"/>
          </p:cNvPicPr>
          <p:nvPr/>
        </p:nvPicPr>
        <p:blipFill>
          <a:blip r:embed="rId6"/>
          <a:stretch>
            <a:fillRect/>
          </a:stretch>
        </p:blipFill>
        <p:spPr>
          <a:xfrm>
            <a:off x="5888736" y="2039112"/>
            <a:ext cx="969264" cy="758952"/>
          </a:xfrm>
          <a:prstGeom prst="rect">
            <a:avLst/>
          </a:prstGeom>
        </p:spPr>
      </p:pic>
      <p:pic>
        <p:nvPicPr>
          <p:cNvPr id="11" name="Picture 10" descr="noun-write-1439720.png"/>
          <p:cNvPicPr>
            <a:picLocks noChangeAspect="1"/>
          </p:cNvPicPr>
          <p:nvPr/>
        </p:nvPicPr>
        <p:blipFill>
          <a:blip r:embed="rId7"/>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The </a:t>
            </a:r>
            <a:r>
              <a:rPr b="1" sz="2800">
                <a:solidFill>
                  <a:srgbClr val="7030A0"/>
                </a:solidFill>
              </a:rPr>
              <a:t>Malthusian theory</a:t>
            </a:r>
            <a:r>
              <a:rPr b="1" sz="2800"/>
              <a:t> has been disproven over time. Why do you think this is?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The picture makes me thinks of… because…</a:t>
            </a:r>
          </a:p>
        </p:txBody>
      </p:sp>
      <p:pic>
        <p:nvPicPr>
          <p:cNvPr id="7" name="Picture 6" descr="SocHG031w.png"/>
          <p:cNvPicPr>
            <a:picLocks noChangeAspect="1"/>
          </p:cNvPicPr>
          <p:nvPr/>
        </p:nvPicPr>
        <p:blipFill>
          <a:blip r:embed="rId4"/>
          <a:stretch>
            <a:fillRect/>
          </a:stretch>
        </p:blipFill>
        <p:spPr>
          <a:xfrm>
            <a:off x="9144000" y="2286000"/>
            <a:ext cx="3054096" cy="2286000"/>
          </a:xfrm>
          <a:prstGeom prst="rect">
            <a:avLst/>
          </a:prstGeom>
        </p:spPr>
      </p:pic>
      <p:pic>
        <p:nvPicPr>
          <p:cNvPr id="8" name="Picture 7" descr="signal_horizontal.png"/>
          <p:cNvPicPr>
            <a:picLocks noChangeAspect="1"/>
          </p:cNvPicPr>
          <p:nvPr/>
        </p:nvPicPr>
        <p:blipFill>
          <a:blip r:embed="rId5"/>
          <a:stretch>
            <a:fillRect/>
          </a:stretch>
        </p:blipFill>
        <p:spPr>
          <a:xfrm>
            <a:off x="2441448" y="5486400"/>
            <a:ext cx="6633556" cy="1277389"/>
          </a:xfrm>
          <a:prstGeom prst="rect">
            <a:avLst/>
          </a:prstGeom>
        </p:spPr>
      </p:pic>
      <p:pic>
        <p:nvPicPr>
          <p:cNvPr id="9" name="Picture 8" descr="green_b_1.png"/>
          <p:cNvPicPr>
            <a:picLocks noChangeAspect="1"/>
          </p:cNvPicPr>
          <p:nvPr/>
        </p:nvPicPr>
        <p:blipFill>
          <a:blip r:embed="rId6"/>
          <a:stretch>
            <a:fillRect/>
          </a:stretch>
        </p:blipFill>
        <p:spPr>
          <a:xfrm>
            <a:off x="3328416" y="5495544"/>
            <a:ext cx="498763" cy="404552"/>
          </a:xfrm>
          <a:prstGeom prst="rect">
            <a:avLst/>
          </a:prstGeom>
        </p:spPr>
      </p:pic>
      <p:pic>
        <p:nvPicPr>
          <p:cNvPr id="10" name="Picture 9" descr="green_b_2.png"/>
          <p:cNvPicPr>
            <a:picLocks noChangeAspect="1"/>
          </p:cNvPicPr>
          <p:nvPr/>
        </p:nvPicPr>
        <p:blipFill>
          <a:blip r:embed="rId7"/>
          <a:stretch>
            <a:fillRect/>
          </a:stretch>
        </p:blipFill>
        <p:spPr>
          <a:xfrm>
            <a:off x="6995160" y="5541264"/>
            <a:ext cx="313112" cy="313112"/>
          </a:xfrm>
          <a:prstGeom prst="rect">
            <a:avLst/>
          </a:prstGeom>
        </p:spPr>
      </p:pic>
      <p:pic>
        <p:nvPicPr>
          <p:cNvPr id="11" name="Picture 10" descr="green_b_3.png"/>
          <p:cNvPicPr>
            <a:picLocks noChangeAspect="1"/>
          </p:cNvPicPr>
          <p:nvPr/>
        </p:nvPicPr>
        <p:blipFill>
          <a:blip r:embed="rId8"/>
          <a:stretch>
            <a:fillRect/>
          </a:stretch>
        </p:blipFill>
        <p:spPr>
          <a:xfrm>
            <a:off x="3346704" y="6208776"/>
            <a:ext cx="795250" cy="543098"/>
          </a:xfrm>
          <a:prstGeom prst="rect">
            <a:avLst/>
          </a:prstGeom>
        </p:spPr>
      </p:pic>
      <p:pic>
        <p:nvPicPr>
          <p:cNvPr id="12" name="Picture 11" descr="green_b_4.png"/>
          <p:cNvPicPr>
            <a:picLocks noChangeAspect="1"/>
          </p:cNvPicPr>
          <p:nvPr/>
        </p:nvPicPr>
        <p:blipFill>
          <a:blip r:embed="rId9"/>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HG03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HG03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Malthusian theory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Malthusian theory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HG03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Malthusian theory</a:t>
            </a:r>
            <a:r>
              <a:t> related to the carrying capacity of a country?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Malthusian theory</a:t>
            </a:r>
            <a:r>
              <a:t> is related to the carrying capacity of a country because...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