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hyperlink" Target="https://thevisualnonglossary.com/admn/cd_interface/docs_generate/download_reading.php?file=Reading%20Passage_comercio_de_esclavos_transatl%C3%A1ntico_Soc8e135.docx" TargetMode="External"/><Relationship Id="rId7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3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5.png"/><Relationship Id="rId9" Type="http://schemas.openxmlformats.org/officeDocument/2006/relationships/image" Target="../media/image46.png"/><Relationship Id="rId10" Type="http://schemas.openxmlformats.org/officeDocument/2006/relationships/image" Target="../media/image51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Trans- significa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 llamó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porque...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9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plantación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plantación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9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plantaciones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estaba relacionado con las </a:t>
            </a:r>
            <a:r>
              <a:rPr b="1">
                <a:solidFill>
                  <a:srgbClr val="7030A0"/>
                </a:solidFill>
              </a:rPr>
              <a:t>plantaciones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aprender cómo el </a:t>
            </a:r>
            <a:r>
              <a:rPr sz="1800" b="1" i="0">
                <a:solidFill>
                  <a:srgbClr val="7030A0"/>
                </a:solidFill>
              </a:rPr>
              <a:t>comercio de esclavos transatlántico</a:t>
            </a:r>
            <a:r>
              <a:rPr sz="1800" i="0"/>
              <a:t> ayudó a construir el sistema de </a:t>
            </a:r>
            <a:r>
              <a:rPr sz="1800" b="1" i="0">
                <a:solidFill>
                  <a:srgbClr val="7030A0"/>
                </a:solidFill>
              </a:rPr>
              <a:t>plantaciones</a:t>
            </a:r>
            <a:r>
              <a:rPr sz="1800" i="0"/>
              <a:t> y cómo cambió África, las 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 y las Américas.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Cómo funcionaba el </a:t>
            </a:r>
            <a:r>
              <a:rPr sz="1800" b="1" i="0">
                <a:solidFill>
                  <a:srgbClr val="7030A0"/>
                </a:solidFill>
              </a:rPr>
              <a:t>comercio de esclavos transatlántico</a:t>
            </a:r>
            <a:r>
              <a:rPr sz="1800" i="0"/>
              <a:t>El papel de las </a:t>
            </a:r>
            <a:r>
              <a:rPr sz="1800" b="1" i="0">
                <a:solidFill>
                  <a:srgbClr val="7030A0"/>
                </a:solidFill>
              </a:rPr>
              <a:t>plantaciones</a:t>
            </a:r>
            <a:r>
              <a:rPr sz="1800" i="0"/>
              <a:t> en las 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Quiénes participaron en el comercioCómo el sistema cambió diferentes regionesEl impacto duradero del comercio en las personas y las economías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¿Cuáles fueron los efectos a largo plazo del </a:t>
            </a:r>
            <a:r>
              <a:rPr sz="1800" b="1" i="0">
                <a:solidFill>
                  <a:srgbClr val="7030A0"/>
                </a:solidFill>
              </a:rPr>
              <a:t>comercio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de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esclavos</a:t>
            </a:r>
            <a:r>
              <a:rPr sz="1800" i="0"/>
              <a:t> </a:t>
            </a:r>
            <a:r>
              <a:rPr sz="1800" b="1" i="0">
                <a:solidFill>
                  <a:srgbClr val="7030A0"/>
                </a:solidFill>
              </a:rPr>
              <a:t>transatlántico</a:t>
            </a:r>
            <a:r>
              <a:rPr sz="1800" i="0"/>
              <a:t> en África, las </a:t>
            </a:r>
            <a:r>
              <a:rPr sz="1800" b="1" i="0">
                <a:solidFill>
                  <a:srgbClr val="7030A0"/>
                </a:solidFill>
              </a:rPr>
              <a:t>colonias</a:t>
            </a:r>
            <a:r>
              <a:rPr sz="1800" i="0"/>
              <a:t> y las Américas?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Un efecto a largo plazo del </a:t>
            </a:r>
            <a:r>
              <a:rPr sz="1800" b="1" i="1">
                <a:solidFill>
                  <a:srgbClr val="7030A0"/>
                </a:solidFill>
              </a:rPr>
              <a:t>comercio de esclavos transatlántico</a:t>
            </a:r>
            <a:r>
              <a:rPr sz="1800" i="1"/>
              <a:t> en las </a:t>
            </a:r>
            <a:r>
              <a:rPr sz="1800" b="1" i="1">
                <a:solidFill>
                  <a:srgbClr val="7030A0"/>
                </a:solidFill>
              </a:rPr>
              <a:t>colonias</a:t>
            </a:r>
            <a:r>
              <a:rPr sz="1800" i="1"/>
              <a:t>, África o las Américas fue...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13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las </a:t>
            </a:r>
            <a:r>
              <a:rPr b="1">
                <a:solidFill>
                  <a:srgbClr val="7030A0"/>
                </a:solidFill>
              </a:rPr>
              <a:t>Trece (13) Colonias Británicas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Trece (13) Colonias Británicas</a:t>
            </a:r>
            <a:r>
              <a:t> eran...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región se benefició más del </a:t>
            </a:r>
            <a:r>
              <a:rPr b="1" sz="2000">
                <a:solidFill>
                  <a:srgbClr val="7030A0"/>
                </a:solidFill>
              </a:rPr>
              <a:t>comercio de esclavos transatlántico</a:t>
            </a:r>
            <a:r>
              <a:rPr b="1" sz="2000"/>
              <a:t>: las 13 colonias británicas, Gran Bretaña o África Occidental?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______ se benefició más del </a:t>
            </a:r>
            <a:r>
              <a:rPr b="1" sz="2000" i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región se benefició más del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: las 13 colonias británicas, Gran Bretaña o África Occidental?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______ se benefició más del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comercio de esclavos transatlántico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comercio de esclavos transatlántico.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13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comercio de esclavos transatlántico...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comercio de esclavos transatlántico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Se llamó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estaba relacionado con las </a:t>
            </a:r>
            <a:r>
              <a:rPr i="1" b="1">
                <a:solidFill>
                  <a:srgbClr val="7030A0"/>
                </a:solidFill>
              </a:rPr>
              <a:t>plantaciones</a:t>
            </a:r>
            <a:r>
              <a:rPr i="1"/>
              <a:t> porque...
</a:t>
            </a:r>
            <a:r>
              <a:rPr i="1"/>
              <a:t>•   Yo creo que ______ se benefició más del </a:t>
            </a:r>
            <a:r>
              <a:rPr i="1" b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3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comercio de esclavos transatlántico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¿Qué región se benefició más del </a:t>
            </a:r>
            <a:r>
              <a:rPr b="1" sz="1800">
                <a:solidFill>
                  <a:srgbClr val="7030A0"/>
                </a:solidFill>
              </a:rPr>
              <a:t>comercio de esclavos transatlántico</a:t>
            </a:r>
            <a:r>
              <a:t>: las 13 colonias británicas, Gran Bretaña o África Occidental? ¿Por qué?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______ se benefició más del </a:t>
            </a:r>
            <a:r>
              <a:rPr b="1" sz="1800" i="1">
                <a:solidFill>
                  <a:srgbClr val="7030A0"/>
                </a:solidFill>
              </a:rPr>
              <a:t>comercio de esclavos transatlántico</a:t>
            </a:r>
            <a:r>
              <a:rPr i="1"/>
              <a:t>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las razones del desarrollo del sistema de </a:t>
            </a:r>
            <a:r>
              <a:rPr sz="2400" b="1" i="0">
                <a:solidFill>
                  <a:srgbClr val="7030A0"/>
                </a:solidFill>
              </a:rPr>
              <a:t>plantaciones</a:t>
            </a:r>
            <a:r>
              <a:rPr sz="2400" i="0"/>
              <a:t>, la expansión de la esclavitud y el papel del </a:t>
            </a:r>
            <a:r>
              <a:rPr sz="2400" b="1" i="0">
                <a:solidFill>
                  <a:srgbClr val="7030A0"/>
                </a:solidFill>
              </a:rPr>
              <a:t>comercio de esclavos transatlántico</a:t>
            </a:r>
            <a:r>
              <a:rPr sz="2400" i="0"/>
              <a:t>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12" name="Picture 11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3" name="Picture 12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región se benefició más del </a:t>
            </a:r>
            <a:r>
              <a:rPr b="1" sz="2800">
                <a:solidFill>
                  <a:srgbClr val="7030A0"/>
                </a:solidFill>
              </a:rPr>
              <a:t>comercio de esclavos transatlántico</a:t>
            </a:r>
            <a:r>
              <a:rPr b="1" sz="2800"/>
              <a:t>: las 13 colonias británicas, Gran Bretaña o África Occidental?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0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1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