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12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era el propósito del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la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 era...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1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con la aprobación de la </a:t>
            </a:r>
            <a:r>
              <a:rPr b="1">
                <a:solidFill>
                  <a:srgbClr val="7030A0"/>
                </a:solidFill>
              </a:rPr>
              <a:t>Ley del Sello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Con la aprobación de la </a:t>
            </a:r>
            <a:r>
              <a:rPr b="1">
                <a:solidFill>
                  <a:srgbClr val="7030A0"/>
                </a:solidFill>
              </a:rPr>
              <a:t>Ley del Sello</a:t>
            </a:r>
            <a:r>
              <a:t>,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11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12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Ley del Sello</a:t>
            </a:r>
            <a:r>
              <a:t> 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Ley del Sello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colonia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colonia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la </a:t>
            </a:r>
            <a:r>
              <a:rPr b="1" sz="2000">
                <a:solidFill>
                  <a:srgbClr val="7030A0"/>
                </a:solidFill>
              </a:rPr>
              <a:t>Ley del Azúca</a:t>
            </a:r>
            <a:r>
              <a:rPr b="1" sz="2000"/>
              <a:t>r enfadaría a los </a:t>
            </a:r>
            <a:r>
              <a:rPr b="1" sz="2000">
                <a:solidFill>
                  <a:srgbClr val="7030A0"/>
                </a:solidFill>
              </a:rPr>
              <a:t>colonos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</a:t>
            </a:r>
            <a:r>
              <a:rPr b="1" sz="2000" i="1">
                <a:solidFill>
                  <a:srgbClr val="7030A0"/>
                </a:solidFill>
              </a:rPr>
              <a:t>Ley del Azúca</a:t>
            </a:r>
            <a:r>
              <a:rPr i="1"/>
              <a:t>r enfadaría a los </a:t>
            </a:r>
            <a:r>
              <a:rPr b="1" sz="2000" i="1">
                <a:solidFill>
                  <a:srgbClr val="7030A0"/>
                </a:solidFill>
              </a:rPr>
              <a:t>colonos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1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0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2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la </a:t>
            </a:r>
            <a:r>
              <a:rPr b="1">
                <a:solidFill>
                  <a:srgbClr val="7030A0"/>
                </a:solidFill>
              </a:rPr>
              <a:t>Ley del Azúca</a:t>
            </a:r>
            <a:r>
              <a:t>r enfadaría a los </a:t>
            </a:r>
            <a:r>
              <a:rPr b="1">
                <a:solidFill>
                  <a:srgbClr val="7030A0"/>
                </a:solidFill>
              </a:rPr>
              <a:t>colonos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Ley del Azúca</a:t>
            </a:r>
            <a:r>
              <a:t>r enfadaría a los </a:t>
            </a:r>
            <a:r>
              <a:rPr b="1">
                <a:solidFill>
                  <a:srgbClr val="7030A0"/>
                </a:solidFill>
              </a:rPr>
              <a:t>colonos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Ley del Azúcar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Ley del Azúcar.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11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8e02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Ley del Azúcar...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propósito de la </a:t>
            </a:r>
            <a:r>
              <a:rPr i="1" b="1">
                <a:solidFill>
                  <a:srgbClr val="7030A0"/>
                </a:solidFill>
              </a:rPr>
              <a:t>Ley del Azúcar</a:t>
            </a:r>
            <a:r>
              <a:rPr i="1"/>
              <a:t> era...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Ley del Azúcar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Ley del Sello</a:t>
            </a:r>
            <a:r>
              <a:rPr i="1"/>
              <a:t> porque...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Ley del Azúca</a:t>
            </a:r>
            <a:r>
              <a:rPr i="1"/>
              <a:t>r enfadaría a los </a:t>
            </a:r>
            <a:r>
              <a:rPr i="1" b="1">
                <a:solidFill>
                  <a:srgbClr val="7030A0"/>
                </a:solidFill>
              </a:rPr>
              <a:t>colonos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12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Ley del Azúcar.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la Ley del Azúcar enfadaría a los colonos?</a:t>
            </a:r>
            <a:r>
              <a:t>
</a:t>
            </a:r>
            <a:r>
              <a:rPr i="1"/>
              <a:t>La Ley del Azúcar enfadaría a los colonos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8e1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8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8e0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la </a:t>
            </a:r>
            <a:r>
              <a:rPr b="1" sz="2800">
                <a:solidFill>
                  <a:srgbClr val="7030A0"/>
                </a:solidFill>
              </a:rPr>
              <a:t>Ley del Azúca</a:t>
            </a:r>
            <a:r>
              <a:rPr b="1" sz="2800"/>
              <a:t>r enfadaría a los </a:t>
            </a:r>
            <a:r>
              <a:rPr b="1" sz="2800">
                <a:solidFill>
                  <a:srgbClr val="7030A0"/>
                </a:solidFill>
              </a:rPr>
              <a:t>colonos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1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0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1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