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Convenci%C3%B3n_de_Seneca_Falls_Soc8e114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1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Declaración de Independencia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 y sus seguidores ayudaron a iniciar la lucha por la igualdad en el </a:t>
            </a:r>
            <a:r>
              <a:rPr sz="1800" b="1" i="0">
                <a:solidFill>
                  <a:srgbClr val="7030A0"/>
                </a:solidFill>
              </a:rPr>
              <a:t>movimiento de derechos de las mujeres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Quiénes ayudaron a organizar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En qué se basó la Declaración de Derechos y SentimientosQué exigencias se hicieron en la convenciónCómo se abordó el </a:t>
            </a:r>
            <a:r>
              <a:rPr sz="1800" b="1" i="0">
                <a:solidFill>
                  <a:srgbClr val="7030A0"/>
                </a:solidFill>
              </a:rPr>
              <a:t>sufragio</a:t>
            </a:r>
            <a:r>
              <a:rPr sz="1800" i="0"/>
              <a:t>Quiénes apoyaron el movimiento y por qué ese apoyo fue importante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afectó la participación de los hombres en la </a:t>
            </a:r>
            <a:r>
              <a:rPr sz="1800" b="1" i="0">
                <a:solidFill>
                  <a:srgbClr val="7030A0"/>
                </a:solidFill>
              </a:rPr>
              <a:t>Convención de Seneca Falls</a:t>
            </a:r>
            <a:r>
              <a:rPr sz="1800" i="0"/>
              <a:t> al mensaje del evento?</a:t>
            </a:r>
            <a:r>
              <a:rPr sz="1800" i="0"/>
              <a:t>
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participación de los hombres en la</a:t>
            </a:r>
            <a:r>
              <a:rPr sz="1800" i="1"/>
              <a:t> </a:t>
            </a:r>
            <a:r>
              <a:rPr sz="1800" b="1" i="1">
                <a:solidFill>
                  <a:srgbClr val="7030A0"/>
                </a:solidFill>
              </a:rPr>
              <a:t>Convención de Seneca Falls</a:t>
            </a:r>
            <a:r>
              <a:rPr sz="1800" i="1"/>
              <a:t> </a:t>
            </a:r>
            <a:r>
              <a:rPr sz="1800" i="1"/>
              <a:t>afectó el mensaje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1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fue importante que algunos hombres asistieran a la </a:t>
            </a:r>
            <a:r>
              <a:rPr b="1" sz="2000">
                <a:solidFill>
                  <a:srgbClr val="7030A0"/>
                </a:solidFill>
              </a:rPr>
              <a:t>Convención de Seneca Falls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Fue importante que algunos hombres asistieran a la </a:t>
            </a:r>
            <a:r>
              <a:rPr b="1" sz="2000" i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fue importante que algunos hombres asistieran 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Fue importante que algunos hombres asistieran a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Convención de Seneca Falls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Convención de Seneca Falls 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Convención de Seneca Falls 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Convención de Seneca Falls 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Declaración de Independencia</a:t>
            </a:r>
            <a:r>
              <a:rPr i="1"/>
              <a:t> porque...
</a:t>
            </a:r>
            <a:r>
              <a:rPr i="1"/>
              <a:t>•   Fue importante que algunos hombres asistieran a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Convención de Seneca Falls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fue importante que algunos hombres asistieran a la </a:t>
            </a:r>
            <a:r>
              <a:rPr b="1" sz="1800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Fue importante que algunos hombres asistieran a la </a:t>
            </a:r>
            <a:r>
              <a:rPr b="1" sz="1800" i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describir las contribuciones de personas clave en la Convención de Seneca Falls y explicar su papel en el movimiento de derechos de las mujeres.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fue importante que algunos hombres asistieran a la </a:t>
            </a:r>
            <a:r>
              <a:rPr b="1" sz="2800">
                <a:solidFill>
                  <a:srgbClr val="7030A0"/>
                </a:solidFill>
              </a:rPr>
              <a:t>Convención de Seneca Falls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1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