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¿De qué está compuesto en 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 compuesto de...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7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9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Jamestown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estaba relacionado con </a:t>
            </a:r>
            <a:r>
              <a:rPr b="1">
                <a:solidFill>
                  <a:srgbClr val="7030A0"/>
                </a:solidFill>
              </a:rPr>
              <a:t>Jamestown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Poco después de que se estableció </a:t>
            </a:r>
            <a:r>
              <a:rPr b="1" sz="2000">
                <a:solidFill>
                  <a:srgbClr val="7030A0"/>
                </a:solidFill>
              </a:rPr>
              <a:t>Plymouth</a:t>
            </a:r>
            <a:r>
              <a:rPr b="1" sz="2000"/>
              <a:t>, surgieron conflictos entre los Peregrinos y los nativos americanos. ¿Por qué crees que surgieron conflictos en </a:t>
            </a:r>
            <a:r>
              <a:rPr b="1" sz="2000">
                <a:solidFill>
                  <a:srgbClr val="7030A0"/>
                </a:solidFill>
              </a:rPr>
              <a:t>Plymouth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surgieron conflictos en </a:t>
            </a:r>
            <a:r>
              <a:rPr b="1" sz="2000" i="1">
                <a:solidFill>
                  <a:srgbClr val="7030A0"/>
                </a:solidFill>
              </a:rPr>
              <a:t>Plymouth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9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Poco después de que se estableció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, surgieron conflictos entre los Peregrinos y los nativos americanos. ¿Por qué crees que surgieron conflictos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surgieron conflictos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Plymouth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Plymouth 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9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9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7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Plymouth 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Plymouth </a:t>
            </a:r>
            <a:r>
              <a:t>.
Incluye otras 3-5 palabras de vocabulario en tu párrafo. Puedes incluir los siguientes inicios de oración:​
​</a:t>
            </a:r>
            <a:r>
              <a:rPr i="1"/>
              <a:t>•   En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, ...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 estaba relacionado con </a:t>
            </a:r>
            <a:r>
              <a:rPr i="1" b="1">
                <a:solidFill>
                  <a:srgbClr val="7030A0"/>
                </a:solidFill>
              </a:rPr>
              <a:t>Jamestown</a:t>
            </a:r>
            <a:r>
              <a:rPr i="1"/>
              <a:t> porque...
</a:t>
            </a:r>
            <a:r>
              <a:rPr i="1"/>
              <a:t>•   Yo creo que surgieron conflictos en </a:t>
            </a:r>
            <a:r>
              <a:rPr i="1" b="1">
                <a:solidFill>
                  <a:srgbClr val="7030A0"/>
                </a:solidFill>
              </a:rPr>
              <a:t>Plymouth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9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Plymouth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Poco después de que se estableció Plymouth, surgieron conflictos entre los Peregrinos y los nativos americanos. ¿Por qué crees que surgieron conflictos en Plymouth?</a:t>
            </a:r>
            <a:r>
              <a:t>
</a:t>
            </a:r>
            <a:r>
              <a:rPr i="1"/>
              <a:t>Yo creo que surgieron conflictos en Plymouth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Poco después de que se estableció </a:t>
            </a:r>
            <a:r>
              <a:rPr b="1" sz="2800">
                <a:solidFill>
                  <a:srgbClr val="7030A0"/>
                </a:solidFill>
              </a:rPr>
              <a:t>Plymouth</a:t>
            </a:r>
            <a:r>
              <a:rPr b="1" sz="2800"/>
              <a:t>, surgieron conflictos entre los Peregrinos y los nativos americanos. ¿Por qué crees que surgieron conflictos en </a:t>
            </a:r>
            <a:r>
              <a:rPr b="1" sz="2800">
                <a:solidFill>
                  <a:srgbClr val="7030A0"/>
                </a:solidFill>
              </a:rPr>
              <a:t>Plymouth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9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9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</a:t>
            </a:r>
            <a:r>
              <a:rPr b="1">
                <a:solidFill>
                  <a:srgbClr val="7030A0"/>
                </a:solidFill>
              </a:rPr>
              <a:t>Plymouth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